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bin" ContentType="application/vnd.openxmlformats-officedocument.oleObject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7" r:id="rId1"/>
    <p:sldMasterId id="2147483769" r:id="rId2"/>
  </p:sldMasterIdLst>
  <p:notesMasterIdLst>
    <p:notesMasterId r:id="rId14"/>
  </p:notesMasterIdLst>
  <p:sldIdLst>
    <p:sldId id="256" r:id="rId3"/>
    <p:sldId id="262" r:id="rId4"/>
    <p:sldId id="258" r:id="rId5"/>
    <p:sldId id="263" r:id="rId6"/>
    <p:sldId id="264" r:id="rId7"/>
    <p:sldId id="265" r:id="rId8"/>
    <p:sldId id="266" r:id="rId9"/>
    <p:sldId id="267" r:id="rId10"/>
    <p:sldId id="269" r:id="rId11"/>
    <p:sldId id="270" r:id="rId12"/>
    <p:sldId id="268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05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0028DAB-87D9-4BC7-A212-96B1D4310FE8}" type="datetimeFigureOut">
              <a:rPr lang="en-US" smtClean="0"/>
              <a:pPr/>
              <a:t>10/16/2009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C8790D7-76CC-4FFF-B921-CEC6A96D410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8790D7-76CC-4FFF-B921-CEC6A96D4100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8790D7-76CC-4FFF-B921-CEC6A96D4100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8790D7-76CC-4FFF-B921-CEC6A96D4100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8790D7-76CC-4FFF-B921-CEC6A96D4100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C424CA-30AE-4887-A97B-638C260EF777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8790D7-76CC-4FFF-B921-CEC6A96D4100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8790D7-76CC-4FFF-B921-CEC6A96D4100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8790D7-76CC-4FFF-B921-CEC6A96D4100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8790D7-76CC-4FFF-B921-CEC6A96D4100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8790D7-76CC-4FFF-B921-CEC6A96D4100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8790D7-76CC-4FFF-B921-CEC6A96D4100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733800" y="2135188"/>
            <a:ext cx="5181600" cy="1827212"/>
          </a:xfrm>
        </p:spPr>
        <p:txBody>
          <a:bodyPr anchor="b"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837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733800" y="4038600"/>
            <a:ext cx="5176838" cy="1066800"/>
          </a:xfrm>
        </p:spPr>
        <p:txBody>
          <a:bodyPr/>
          <a:lstStyle>
            <a:lvl1pPr marL="0" indent="0" algn="ctr">
              <a:buFontTx/>
              <a:buNone/>
              <a:defRPr>
                <a:solidFill>
                  <a:srgbClr val="000000"/>
                </a:solidFill>
              </a:defRPr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8372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228600" y="6248400"/>
            <a:ext cx="1905000" cy="457200"/>
          </a:xfrm>
        </p:spPr>
        <p:txBody>
          <a:bodyPr/>
          <a:lstStyle>
            <a:lvl1pPr>
              <a:defRPr sz="800">
                <a:solidFill>
                  <a:srgbClr val="000000"/>
                </a:solidFill>
              </a:defRPr>
            </a:lvl1pPr>
          </a:lstStyle>
          <a:p>
            <a:fld id="{7AAD654D-6422-47A3-8AE0-DB0304A35010}" type="datetimeFigureOut">
              <a:rPr lang="en-US" smtClean="0"/>
              <a:pPr/>
              <a:t>10/16/2009</a:t>
            </a:fld>
            <a:endParaRPr lang="en-US"/>
          </a:p>
        </p:txBody>
      </p:sp>
      <p:sp>
        <p:nvSpPr>
          <p:cNvPr id="58373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2362200" y="6248400"/>
            <a:ext cx="4343400" cy="457200"/>
          </a:xfrm>
        </p:spPr>
        <p:txBody>
          <a:bodyPr/>
          <a:lstStyle>
            <a:lvl1pPr>
              <a:defRPr sz="800"/>
            </a:lvl1pPr>
          </a:lstStyle>
          <a:p>
            <a:endParaRPr lang="en-US"/>
          </a:p>
        </p:txBody>
      </p:sp>
      <p:sp>
        <p:nvSpPr>
          <p:cNvPr id="58374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7010400" y="6248400"/>
            <a:ext cx="1905000" cy="457200"/>
          </a:xfrm>
        </p:spPr>
        <p:txBody>
          <a:bodyPr/>
          <a:lstStyle>
            <a:lvl1pPr>
              <a:defRPr sz="800"/>
            </a:lvl1pPr>
          </a:lstStyle>
          <a:p>
            <a:fld id="{0FEE5659-11B3-4721-AC41-0A9E6A4195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AAD654D-6422-47A3-8AE0-DB0304A35010}" type="datetimeFigureOut">
              <a:rPr lang="en-US" smtClean="0"/>
              <a:pPr/>
              <a:t>10/16/2009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FEE5659-11B3-4721-AC41-0A9E6A4195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05650" y="228600"/>
            <a:ext cx="1733550" cy="5867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228600"/>
            <a:ext cx="5048250" cy="5867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AAD654D-6422-47A3-8AE0-DB0304A35010}" type="datetimeFigureOut">
              <a:rPr lang="en-US" smtClean="0"/>
              <a:pPr/>
              <a:t>10/16/2009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FEE5659-11B3-4721-AC41-0A9E6A4195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7AAD654D-6422-47A3-8AE0-DB0304A35010}" type="datetimeFigureOut">
              <a:rPr lang="en-US" smtClean="0"/>
              <a:pPr/>
              <a:t>10/16/2009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FEE5659-11B3-4721-AC41-0A9E6A4195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 thruBlk="1"/>
  </p:transition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AD654D-6422-47A3-8AE0-DB0304A35010}" type="datetimeFigureOut">
              <a:rPr lang="en-US" smtClean="0"/>
              <a:pPr/>
              <a:t>10/16/2009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0FEE5659-11B3-4721-AC41-0A9E6A4195F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AD654D-6422-47A3-8AE0-DB0304A35010}" type="datetimeFigureOut">
              <a:rPr lang="en-US" smtClean="0"/>
              <a:pPr/>
              <a:t>10/16/2009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0FEE5659-11B3-4721-AC41-0A9E6A4195F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 thruBlk="1"/>
  </p:transition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7AAD654D-6422-47A3-8AE0-DB0304A35010}" type="datetimeFigureOut">
              <a:rPr lang="en-US" smtClean="0"/>
              <a:pPr/>
              <a:t>10/16/2009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0FEE5659-11B3-4721-AC41-0A9E6A4195F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7AAD654D-6422-47A3-8AE0-DB0304A35010}" type="datetimeFigureOut">
              <a:rPr lang="en-US" smtClean="0"/>
              <a:pPr/>
              <a:t>10/16/2009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0FEE5659-11B3-4721-AC41-0A9E6A4195F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AD654D-6422-47A3-8AE0-DB0304A35010}" type="datetimeFigureOut">
              <a:rPr lang="en-US" smtClean="0"/>
              <a:pPr/>
              <a:t>10/16/2009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0FEE5659-11B3-4721-AC41-0A9E6A4195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AD654D-6422-47A3-8AE0-DB0304A35010}" type="datetimeFigureOut">
              <a:rPr lang="en-US" smtClean="0"/>
              <a:pPr/>
              <a:t>10/16/2009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FEE5659-11B3-4721-AC41-0A9E6A4195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AD654D-6422-47A3-8AE0-DB0304A35010}" type="datetimeFigureOut">
              <a:rPr lang="en-US" smtClean="0"/>
              <a:pPr/>
              <a:t>10/16/2009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0FEE5659-11B3-4721-AC41-0A9E6A4195F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AAD654D-6422-47A3-8AE0-DB0304A35010}" type="datetimeFigureOut">
              <a:rPr lang="en-US" smtClean="0"/>
              <a:pPr/>
              <a:t>10/16/2009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FEE5659-11B3-4721-AC41-0A9E6A4195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7AAD654D-6422-47A3-8AE0-DB0304A35010}" type="datetimeFigureOut">
              <a:rPr lang="en-US" smtClean="0"/>
              <a:pPr/>
              <a:t>10/16/2009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0FEE5659-11B3-4721-AC41-0A9E6A4195F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 thruBlk="1"/>
  </p:transition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AD654D-6422-47A3-8AE0-DB0304A35010}" type="datetimeFigureOut">
              <a:rPr lang="en-US" smtClean="0"/>
              <a:pPr/>
              <a:t>10/16/2009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EE5659-11B3-4721-AC41-0A9E6A4195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7AAD654D-6422-47A3-8AE0-DB0304A35010}" type="datetimeFigureOut">
              <a:rPr lang="en-US" smtClean="0"/>
              <a:pPr/>
              <a:t>10/16/2009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0FEE5659-11B3-4721-AC41-0A9E6A4195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 thruBlk="1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AAD654D-6422-47A3-8AE0-DB0304A35010}" type="datetimeFigureOut">
              <a:rPr lang="en-US" smtClean="0"/>
              <a:pPr/>
              <a:t>10/16/2009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FEE5659-11B3-4721-AC41-0A9E6A4195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05000" y="1447800"/>
            <a:ext cx="33909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48300" y="1447800"/>
            <a:ext cx="33909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AAD654D-6422-47A3-8AE0-DB0304A35010}" type="datetimeFigureOut">
              <a:rPr lang="en-US" smtClean="0"/>
              <a:pPr/>
              <a:t>10/16/2009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FEE5659-11B3-4721-AC41-0A9E6A4195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AAD654D-6422-47A3-8AE0-DB0304A35010}" type="datetimeFigureOut">
              <a:rPr lang="en-US" smtClean="0"/>
              <a:pPr/>
              <a:t>10/16/2009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FEE5659-11B3-4721-AC41-0A9E6A4195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AAD654D-6422-47A3-8AE0-DB0304A35010}" type="datetimeFigureOut">
              <a:rPr lang="en-US" smtClean="0"/>
              <a:pPr/>
              <a:t>10/16/2009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FEE5659-11B3-4721-AC41-0A9E6A4195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AAD654D-6422-47A3-8AE0-DB0304A35010}" type="datetimeFigureOut">
              <a:rPr lang="en-US" smtClean="0"/>
              <a:pPr/>
              <a:t>10/16/2009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FEE5659-11B3-4721-AC41-0A9E6A4195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AAD654D-6422-47A3-8AE0-DB0304A35010}" type="datetimeFigureOut">
              <a:rPr lang="en-US" smtClean="0"/>
              <a:pPr/>
              <a:t>10/16/2009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FEE5659-11B3-4721-AC41-0A9E6A4195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AAD654D-6422-47A3-8AE0-DB0304A35010}" type="datetimeFigureOut">
              <a:rPr lang="en-US" smtClean="0"/>
              <a:pPr/>
              <a:t>10/16/2009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FEE5659-11B3-4721-AC41-0A9E6A4195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905000" y="228600"/>
            <a:ext cx="69342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573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905000" y="1447800"/>
            <a:ext cx="6934200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5734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048000" y="6248400"/>
            <a:ext cx="1295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000">
                <a:latin typeface="+mn-lt"/>
              </a:defRPr>
            </a:lvl1pPr>
          </a:lstStyle>
          <a:p>
            <a:fld id="{7AAD654D-6422-47A3-8AE0-DB0304A35010}" type="datetimeFigureOut">
              <a:rPr lang="en-US" smtClean="0"/>
              <a:pPr/>
              <a:t>10/16/2009</a:t>
            </a:fld>
            <a:endParaRPr lang="en-US"/>
          </a:p>
        </p:txBody>
      </p:sp>
      <p:sp>
        <p:nvSpPr>
          <p:cNvPr id="5734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4958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000"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5735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543800" y="6248400"/>
            <a:ext cx="1295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latin typeface="+mn-lt"/>
              </a:defRPr>
            </a:lvl1pPr>
          </a:lstStyle>
          <a:p>
            <a:fld id="{0FEE5659-11B3-4721-AC41-0A9E6A4195F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8" r:id="rId1"/>
    <p:sldLayoutId id="2147483759" r:id="rId2"/>
    <p:sldLayoutId id="2147483760" r:id="rId3"/>
    <p:sldLayoutId id="2147483761" r:id="rId4"/>
    <p:sldLayoutId id="2147483762" r:id="rId5"/>
    <p:sldLayoutId id="2147483763" r:id="rId6"/>
    <p:sldLayoutId id="2147483764" r:id="rId7"/>
    <p:sldLayoutId id="2147483765" r:id="rId8"/>
    <p:sldLayoutId id="2147483766" r:id="rId9"/>
    <p:sldLayoutId id="2147483767" r:id="rId10"/>
    <p:sldLayoutId id="2147483768" r:id="rId11"/>
  </p:sldLayoutIdLst>
  <p:transition>
    <p:fade thruBlk="1"/>
  </p:transition>
  <p:timing>
    <p:tnLst>
      <p:par>
        <p:cTn id="1" dur="indefinite" restart="never" nodeType="tmRoot"/>
      </p:par>
    </p:tn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Tahoma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Tahoma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Tahoma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Tahoma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Tahoma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Tahoma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Tahoma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Tahoma" charset="0"/>
        </a:defRPr>
      </a:lvl9pPr>
    </p:titleStyle>
    <p:bodyStyle>
      <a:lvl1pPr marL="342900" indent="-342900" algn="l" rtl="0" eaLnBrk="1" fontAlgn="base" hangingPunct="1">
        <a:lnSpc>
          <a:spcPts val="2400"/>
        </a:lnSpc>
        <a:spcBef>
          <a:spcPts val="16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lnSpc>
          <a:spcPts val="2400"/>
        </a:lnSpc>
        <a:spcBef>
          <a:spcPts val="16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lnSpc>
          <a:spcPts val="2400"/>
        </a:lnSpc>
        <a:spcBef>
          <a:spcPts val="16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lnSpc>
          <a:spcPts val="2400"/>
        </a:lnSpc>
        <a:spcBef>
          <a:spcPts val="16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lnSpc>
          <a:spcPts val="2400"/>
        </a:lnSpc>
        <a:spcBef>
          <a:spcPts val="16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lnSpc>
          <a:spcPts val="2400"/>
        </a:lnSpc>
        <a:spcBef>
          <a:spcPts val="16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lnSpc>
          <a:spcPts val="2400"/>
        </a:lnSpc>
        <a:spcBef>
          <a:spcPts val="16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lnSpc>
          <a:spcPts val="2400"/>
        </a:lnSpc>
        <a:spcBef>
          <a:spcPts val="16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lnSpc>
          <a:spcPts val="2400"/>
        </a:lnSpc>
        <a:spcBef>
          <a:spcPts val="16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7AAD654D-6422-47A3-8AE0-DB0304A35010}" type="datetimeFigureOut">
              <a:rPr lang="en-US" smtClean="0"/>
              <a:pPr/>
              <a:t>10/16/2009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0FEE5659-11B3-4721-AC41-0A9E6A4195F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0" r:id="rId1"/>
    <p:sldLayoutId id="2147483771" r:id="rId2"/>
    <p:sldLayoutId id="2147483772" r:id="rId3"/>
    <p:sldLayoutId id="2147483773" r:id="rId4"/>
    <p:sldLayoutId id="2147483774" r:id="rId5"/>
    <p:sldLayoutId id="2147483775" r:id="rId6"/>
    <p:sldLayoutId id="2147483776" r:id="rId7"/>
    <p:sldLayoutId id="2147483777" r:id="rId8"/>
    <p:sldLayoutId id="2147483778" r:id="rId9"/>
    <p:sldLayoutId id="2147483779" r:id="rId10"/>
    <p:sldLayoutId id="2147483780" r:id="rId11"/>
  </p:sldLayoutIdLst>
  <p:transition>
    <p:fade thruBlk="1"/>
  </p:transition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1.bin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Algebra 1B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October 16, 2009</a:t>
            </a:r>
            <a:endParaRPr lang="en-US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MARTPenAnnotation40"/>
          <p:cNvSpPr/>
          <p:nvPr/>
        </p:nvSpPr>
        <p:spPr>
          <a:xfrm>
            <a:off x="3003232" y="2153546"/>
            <a:ext cx="659912" cy="744770"/>
          </a:xfrm>
          <a:custGeom>
            <a:avLst/>
            <a:gdLst/>
            <a:ahLst/>
            <a:cxnLst/>
            <a:rect l="0" t="0" r="0" b="0"/>
            <a:pathLst>
              <a:path w="659912" h="744770">
                <a:moveTo>
                  <a:pt x="0" y="315334"/>
                </a:moveTo>
                <a:lnTo>
                  <a:pt x="4551" y="315334"/>
                </a:lnTo>
                <a:lnTo>
                  <a:pt x="6844" y="316286"/>
                </a:lnTo>
                <a:lnTo>
                  <a:pt x="11932" y="319885"/>
                </a:lnTo>
                <a:lnTo>
                  <a:pt x="14622" y="320272"/>
                </a:lnTo>
                <a:lnTo>
                  <a:pt x="17368" y="319579"/>
                </a:lnTo>
                <a:lnTo>
                  <a:pt x="37721" y="311621"/>
                </a:lnTo>
                <a:lnTo>
                  <a:pt x="56473" y="303650"/>
                </a:lnTo>
                <a:lnTo>
                  <a:pt x="70819" y="292996"/>
                </a:lnTo>
                <a:lnTo>
                  <a:pt x="84815" y="279688"/>
                </a:lnTo>
                <a:lnTo>
                  <a:pt x="99002" y="261486"/>
                </a:lnTo>
                <a:lnTo>
                  <a:pt x="114847" y="244028"/>
                </a:lnTo>
                <a:lnTo>
                  <a:pt x="134728" y="221062"/>
                </a:lnTo>
                <a:lnTo>
                  <a:pt x="143699" y="208665"/>
                </a:lnTo>
                <a:lnTo>
                  <a:pt x="163862" y="186573"/>
                </a:lnTo>
                <a:lnTo>
                  <a:pt x="189512" y="160218"/>
                </a:lnTo>
                <a:lnTo>
                  <a:pt x="208427" y="141206"/>
                </a:lnTo>
                <a:lnTo>
                  <a:pt x="211342" y="139241"/>
                </a:lnTo>
                <a:lnTo>
                  <a:pt x="217120" y="137057"/>
                </a:lnTo>
                <a:lnTo>
                  <a:pt x="228590" y="135656"/>
                </a:lnTo>
                <a:lnTo>
                  <a:pt x="234311" y="135464"/>
                </a:lnTo>
                <a:lnTo>
                  <a:pt x="238122" y="137318"/>
                </a:lnTo>
                <a:lnTo>
                  <a:pt x="255387" y="151441"/>
                </a:lnTo>
                <a:lnTo>
                  <a:pt x="262095" y="158673"/>
                </a:lnTo>
                <a:lnTo>
                  <a:pt x="268252" y="168236"/>
                </a:lnTo>
                <a:lnTo>
                  <a:pt x="271623" y="178837"/>
                </a:lnTo>
                <a:lnTo>
                  <a:pt x="274074" y="189898"/>
                </a:lnTo>
                <a:lnTo>
                  <a:pt x="279856" y="207788"/>
                </a:lnTo>
                <a:lnTo>
                  <a:pt x="281543" y="222768"/>
                </a:lnTo>
                <a:lnTo>
                  <a:pt x="284833" y="241491"/>
                </a:lnTo>
                <a:lnTo>
                  <a:pt x="288517" y="261559"/>
                </a:lnTo>
                <a:lnTo>
                  <a:pt x="290155" y="280004"/>
                </a:lnTo>
                <a:lnTo>
                  <a:pt x="292497" y="292733"/>
                </a:lnTo>
                <a:lnTo>
                  <a:pt x="295963" y="307887"/>
                </a:lnTo>
                <a:lnTo>
                  <a:pt x="300178" y="324656"/>
                </a:lnTo>
                <a:lnTo>
                  <a:pt x="302989" y="339646"/>
                </a:lnTo>
                <a:lnTo>
                  <a:pt x="304862" y="353450"/>
                </a:lnTo>
                <a:lnTo>
                  <a:pt x="312421" y="439385"/>
                </a:lnTo>
                <a:lnTo>
                  <a:pt x="315913" y="470425"/>
                </a:lnTo>
                <a:lnTo>
                  <a:pt x="324873" y="537933"/>
                </a:lnTo>
                <a:lnTo>
                  <a:pt x="336077" y="613699"/>
                </a:lnTo>
                <a:lnTo>
                  <a:pt x="338351" y="631401"/>
                </a:lnTo>
                <a:lnTo>
                  <a:pt x="339868" y="646061"/>
                </a:lnTo>
                <a:lnTo>
                  <a:pt x="340878" y="658691"/>
                </a:lnTo>
                <a:lnTo>
                  <a:pt x="341552" y="674731"/>
                </a:lnTo>
                <a:lnTo>
                  <a:pt x="342723" y="740781"/>
                </a:lnTo>
                <a:lnTo>
                  <a:pt x="341829" y="743745"/>
                </a:lnTo>
                <a:lnTo>
                  <a:pt x="340281" y="744769"/>
                </a:lnTo>
                <a:lnTo>
                  <a:pt x="338296" y="744499"/>
                </a:lnTo>
                <a:lnTo>
                  <a:pt x="336973" y="743366"/>
                </a:lnTo>
                <a:lnTo>
                  <a:pt x="336092" y="741659"/>
                </a:lnTo>
                <a:lnTo>
                  <a:pt x="335504" y="739568"/>
                </a:lnTo>
                <a:lnTo>
                  <a:pt x="325574" y="722972"/>
                </a:lnTo>
                <a:lnTo>
                  <a:pt x="315118" y="699958"/>
                </a:lnTo>
                <a:lnTo>
                  <a:pt x="288148" y="638739"/>
                </a:lnTo>
                <a:lnTo>
                  <a:pt x="282586" y="624282"/>
                </a:lnTo>
                <a:lnTo>
                  <a:pt x="277926" y="610834"/>
                </a:lnTo>
                <a:lnTo>
                  <a:pt x="263602" y="566427"/>
                </a:lnTo>
                <a:lnTo>
                  <a:pt x="257491" y="545358"/>
                </a:lnTo>
                <a:lnTo>
                  <a:pt x="245808" y="500788"/>
                </a:lnTo>
                <a:lnTo>
                  <a:pt x="242598" y="478085"/>
                </a:lnTo>
                <a:lnTo>
                  <a:pt x="240219" y="455295"/>
                </a:lnTo>
                <a:lnTo>
                  <a:pt x="235986" y="432466"/>
                </a:lnTo>
                <a:lnTo>
                  <a:pt x="234477" y="420092"/>
                </a:lnTo>
                <a:lnTo>
                  <a:pt x="233470" y="407080"/>
                </a:lnTo>
                <a:lnTo>
                  <a:pt x="232799" y="393643"/>
                </a:lnTo>
                <a:lnTo>
                  <a:pt x="232054" y="368553"/>
                </a:lnTo>
                <a:lnTo>
                  <a:pt x="231855" y="356528"/>
                </a:lnTo>
                <a:lnTo>
                  <a:pt x="232675" y="344702"/>
                </a:lnTo>
                <a:lnTo>
                  <a:pt x="234174" y="333007"/>
                </a:lnTo>
                <a:lnTo>
                  <a:pt x="238380" y="309854"/>
                </a:lnTo>
                <a:lnTo>
                  <a:pt x="243424" y="286863"/>
                </a:lnTo>
                <a:lnTo>
                  <a:pt x="260080" y="218188"/>
                </a:lnTo>
                <a:lnTo>
                  <a:pt x="268309" y="195323"/>
                </a:lnTo>
                <a:lnTo>
                  <a:pt x="273169" y="183891"/>
                </a:lnTo>
                <a:lnTo>
                  <a:pt x="286192" y="155950"/>
                </a:lnTo>
                <a:lnTo>
                  <a:pt x="293664" y="140498"/>
                </a:lnTo>
                <a:lnTo>
                  <a:pt x="302456" y="124481"/>
                </a:lnTo>
                <a:lnTo>
                  <a:pt x="312128" y="108089"/>
                </a:lnTo>
                <a:lnTo>
                  <a:pt x="322385" y="91445"/>
                </a:lnTo>
                <a:lnTo>
                  <a:pt x="333986" y="76540"/>
                </a:lnTo>
                <a:lnTo>
                  <a:pt x="346482" y="62793"/>
                </a:lnTo>
                <a:lnTo>
                  <a:pt x="382554" y="27006"/>
                </a:lnTo>
                <a:lnTo>
                  <a:pt x="396719" y="17961"/>
                </a:lnTo>
                <a:lnTo>
                  <a:pt x="413492" y="10765"/>
                </a:lnTo>
                <a:lnTo>
                  <a:pt x="433646" y="4392"/>
                </a:lnTo>
                <a:lnTo>
                  <a:pt x="450225" y="925"/>
                </a:lnTo>
                <a:lnTo>
                  <a:pt x="457312" y="0"/>
                </a:lnTo>
                <a:lnTo>
                  <a:pt x="472808" y="1513"/>
                </a:lnTo>
                <a:lnTo>
                  <a:pt x="489219" y="5360"/>
                </a:lnTo>
                <a:lnTo>
                  <a:pt x="506038" y="10245"/>
                </a:lnTo>
                <a:lnTo>
                  <a:pt x="520499" y="15591"/>
                </a:lnTo>
                <a:lnTo>
                  <a:pt x="539349" y="23956"/>
                </a:lnTo>
                <a:lnTo>
                  <a:pt x="559540" y="35007"/>
                </a:lnTo>
                <a:lnTo>
                  <a:pt x="574439" y="45012"/>
                </a:lnTo>
                <a:lnTo>
                  <a:pt x="593537" y="62306"/>
                </a:lnTo>
                <a:lnTo>
                  <a:pt x="605424" y="77147"/>
                </a:lnTo>
                <a:lnTo>
                  <a:pt x="619598" y="98348"/>
                </a:lnTo>
                <a:lnTo>
                  <a:pt x="627377" y="110669"/>
                </a:lnTo>
                <a:lnTo>
                  <a:pt x="638562" y="131979"/>
                </a:lnTo>
                <a:lnTo>
                  <a:pt x="646708" y="150975"/>
                </a:lnTo>
                <a:lnTo>
                  <a:pt x="653504" y="168943"/>
                </a:lnTo>
                <a:lnTo>
                  <a:pt x="658133" y="190573"/>
                </a:lnTo>
                <a:lnTo>
                  <a:pt x="659216" y="210672"/>
                </a:lnTo>
                <a:lnTo>
                  <a:pt x="659826" y="243683"/>
                </a:lnTo>
                <a:lnTo>
                  <a:pt x="659911" y="253279"/>
                </a:lnTo>
                <a:lnTo>
                  <a:pt x="658063" y="261581"/>
                </a:lnTo>
                <a:lnTo>
                  <a:pt x="647314" y="282368"/>
                </a:lnTo>
                <a:lnTo>
                  <a:pt x="637672" y="301544"/>
                </a:lnTo>
                <a:lnTo>
                  <a:pt x="631708" y="316825"/>
                </a:lnTo>
                <a:lnTo>
                  <a:pt x="627831" y="322995"/>
                </a:lnTo>
                <a:lnTo>
                  <a:pt x="611368" y="339088"/>
                </a:lnTo>
                <a:lnTo>
                  <a:pt x="593347" y="356689"/>
                </a:lnTo>
                <a:lnTo>
                  <a:pt x="577717" y="369591"/>
                </a:lnTo>
                <a:lnTo>
                  <a:pt x="562516" y="379453"/>
                </a:lnTo>
                <a:lnTo>
                  <a:pt x="543060" y="390186"/>
                </a:lnTo>
                <a:lnTo>
                  <a:pt x="530632" y="394763"/>
                </a:lnTo>
                <a:lnTo>
                  <a:pt x="516632" y="398766"/>
                </a:lnTo>
                <a:lnTo>
                  <a:pt x="486789" y="405755"/>
                </a:lnTo>
                <a:lnTo>
                  <a:pt x="457651" y="412036"/>
                </a:lnTo>
                <a:lnTo>
                  <a:pt x="445118" y="414092"/>
                </a:lnTo>
                <a:lnTo>
                  <a:pt x="433905" y="415462"/>
                </a:lnTo>
                <a:lnTo>
                  <a:pt x="423573" y="416376"/>
                </a:lnTo>
                <a:lnTo>
                  <a:pt x="411922" y="416985"/>
                </a:lnTo>
                <a:lnTo>
                  <a:pt x="386276" y="417662"/>
                </a:lnTo>
                <a:lnTo>
                  <a:pt x="369164" y="415423"/>
                </a:lnTo>
                <a:lnTo>
                  <a:pt x="357430" y="412205"/>
                </a:lnTo>
                <a:lnTo>
                  <a:pt x="345865" y="410775"/>
                </a:lnTo>
                <a:lnTo>
                  <a:pt x="340114" y="408489"/>
                </a:lnTo>
                <a:lnTo>
                  <a:pt x="319737" y="396212"/>
                </a:lnTo>
                <a:lnTo>
                  <a:pt x="316028" y="394970"/>
                </a:lnTo>
                <a:lnTo>
                  <a:pt x="313555" y="393189"/>
                </a:lnTo>
                <a:lnTo>
                  <a:pt x="311907" y="391050"/>
                </a:lnTo>
                <a:lnTo>
                  <a:pt x="310808" y="388671"/>
                </a:lnTo>
                <a:lnTo>
                  <a:pt x="301422" y="376950"/>
                </a:lnTo>
                <a:lnTo>
                  <a:pt x="301913" y="374509"/>
                </a:lnTo>
                <a:lnTo>
                  <a:pt x="308610" y="358196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MARTPenAnnotation41"/>
          <p:cNvSpPr/>
          <p:nvPr/>
        </p:nvSpPr>
        <p:spPr>
          <a:xfrm>
            <a:off x="3835178" y="2153086"/>
            <a:ext cx="488220" cy="379437"/>
          </a:xfrm>
          <a:custGeom>
            <a:avLst/>
            <a:gdLst/>
            <a:ahLst/>
            <a:cxnLst/>
            <a:rect l="0" t="0" r="0" b="0"/>
            <a:pathLst>
              <a:path w="488220" h="379437">
                <a:moveTo>
                  <a:pt x="248189" y="41474"/>
                </a:moveTo>
                <a:lnTo>
                  <a:pt x="248189" y="27821"/>
                </a:lnTo>
                <a:lnTo>
                  <a:pt x="247237" y="22847"/>
                </a:lnTo>
                <a:lnTo>
                  <a:pt x="243638" y="14780"/>
                </a:lnTo>
                <a:lnTo>
                  <a:pt x="241345" y="12248"/>
                </a:lnTo>
                <a:lnTo>
                  <a:pt x="238864" y="10560"/>
                </a:lnTo>
                <a:lnTo>
                  <a:pt x="236257" y="9434"/>
                </a:lnTo>
                <a:lnTo>
                  <a:pt x="228038" y="3300"/>
                </a:lnTo>
                <a:lnTo>
                  <a:pt x="224278" y="1737"/>
                </a:lnTo>
                <a:lnTo>
                  <a:pt x="215019" y="0"/>
                </a:lnTo>
                <a:lnTo>
                  <a:pt x="204554" y="1769"/>
                </a:lnTo>
                <a:lnTo>
                  <a:pt x="193553" y="4777"/>
                </a:lnTo>
                <a:lnTo>
                  <a:pt x="182314" y="6114"/>
                </a:lnTo>
                <a:lnTo>
                  <a:pt x="170969" y="9248"/>
                </a:lnTo>
                <a:lnTo>
                  <a:pt x="165276" y="11418"/>
                </a:lnTo>
                <a:lnTo>
                  <a:pt x="153861" y="17626"/>
                </a:lnTo>
                <a:lnTo>
                  <a:pt x="120858" y="37225"/>
                </a:lnTo>
                <a:lnTo>
                  <a:pt x="105199" y="48166"/>
                </a:lnTo>
                <a:lnTo>
                  <a:pt x="90950" y="59270"/>
                </a:lnTo>
                <a:lnTo>
                  <a:pt x="77640" y="70483"/>
                </a:lnTo>
                <a:lnTo>
                  <a:pt x="66862" y="80816"/>
                </a:lnTo>
                <a:lnTo>
                  <a:pt x="57772" y="90562"/>
                </a:lnTo>
                <a:lnTo>
                  <a:pt x="49807" y="99917"/>
                </a:lnTo>
                <a:lnTo>
                  <a:pt x="42592" y="109011"/>
                </a:lnTo>
                <a:lnTo>
                  <a:pt x="35877" y="117931"/>
                </a:lnTo>
                <a:lnTo>
                  <a:pt x="29495" y="126735"/>
                </a:lnTo>
                <a:lnTo>
                  <a:pt x="24288" y="135462"/>
                </a:lnTo>
                <a:lnTo>
                  <a:pt x="19864" y="144138"/>
                </a:lnTo>
                <a:lnTo>
                  <a:pt x="15962" y="152779"/>
                </a:lnTo>
                <a:lnTo>
                  <a:pt x="13361" y="161397"/>
                </a:lnTo>
                <a:lnTo>
                  <a:pt x="11627" y="170000"/>
                </a:lnTo>
                <a:lnTo>
                  <a:pt x="10471" y="178593"/>
                </a:lnTo>
                <a:lnTo>
                  <a:pt x="8748" y="187179"/>
                </a:lnTo>
                <a:lnTo>
                  <a:pt x="6647" y="195760"/>
                </a:lnTo>
                <a:lnTo>
                  <a:pt x="4293" y="204339"/>
                </a:lnTo>
                <a:lnTo>
                  <a:pt x="2724" y="212915"/>
                </a:lnTo>
                <a:lnTo>
                  <a:pt x="1678" y="221491"/>
                </a:lnTo>
                <a:lnTo>
                  <a:pt x="982" y="230065"/>
                </a:lnTo>
                <a:lnTo>
                  <a:pt x="516" y="238639"/>
                </a:lnTo>
                <a:lnTo>
                  <a:pt x="0" y="255785"/>
                </a:lnTo>
                <a:lnTo>
                  <a:pt x="814" y="264358"/>
                </a:lnTo>
                <a:lnTo>
                  <a:pt x="2311" y="272931"/>
                </a:lnTo>
                <a:lnTo>
                  <a:pt x="4260" y="281503"/>
                </a:lnTo>
                <a:lnTo>
                  <a:pt x="5560" y="289123"/>
                </a:lnTo>
                <a:lnTo>
                  <a:pt x="6426" y="296109"/>
                </a:lnTo>
                <a:lnTo>
                  <a:pt x="7004" y="302670"/>
                </a:lnTo>
                <a:lnTo>
                  <a:pt x="8342" y="308949"/>
                </a:lnTo>
                <a:lnTo>
                  <a:pt x="10185" y="315041"/>
                </a:lnTo>
                <a:lnTo>
                  <a:pt x="14774" y="326889"/>
                </a:lnTo>
                <a:lnTo>
                  <a:pt x="19989" y="338505"/>
                </a:lnTo>
                <a:lnTo>
                  <a:pt x="23666" y="343317"/>
                </a:lnTo>
                <a:lnTo>
                  <a:pt x="32831" y="351204"/>
                </a:lnTo>
                <a:lnTo>
                  <a:pt x="43254" y="357884"/>
                </a:lnTo>
                <a:lnTo>
                  <a:pt x="57293" y="367000"/>
                </a:lnTo>
                <a:lnTo>
                  <a:pt x="60917" y="369934"/>
                </a:lnTo>
                <a:lnTo>
                  <a:pt x="66191" y="371889"/>
                </a:lnTo>
                <a:lnTo>
                  <a:pt x="79671" y="374063"/>
                </a:lnTo>
                <a:lnTo>
                  <a:pt x="94224" y="375286"/>
                </a:lnTo>
                <a:lnTo>
                  <a:pt x="109119" y="375648"/>
                </a:lnTo>
                <a:lnTo>
                  <a:pt x="120023" y="373193"/>
                </a:lnTo>
                <a:lnTo>
                  <a:pt x="133123" y="367975"/>
                </a:lnTo>
                <a:lnTo>
                  <a:pt x="151646" y="359305"/>
                </a:lnTo>
                <a:lnTo>
                  <a:pt x="164959" y="351642"/>
                </a:lnTo>
                <a:lnTo>
                  <a:pt x="169842" y="348265"/>
                </a:lnTo>
                <a:lnTo>
                  <a:pt x="175955" y="342204"/>
                </a:lnTo>
                <a:lnTo>
                  <a:pt x="182888" y="334353"/>
                </a:lnTo>
                <a:lnTo>
                  <a:pt x="190368" y="325309"/>
                </a:lnTo>
                <a:lnTo>
                  <a:pt x="197259" y="316422"/>
                </a:lnTo>
                <a:lnTo>
                  <a:pt x="203758" y="307640"/>
                </a:lnTo>
                <a:lnTo>
                  <a:pt x="209996" y="298928"/>
                </a:lnTo>
                <a:lnTo>
                  <a:pt x="215107" y="291215"/>
                </a:lnTo>
                <a:lnTo>
                  <a:pt x="219467" y="284168"/>
                </a:lnTo>
                <a:lnTo>
                  <a:pt x="223326" y="277565"/>
                </a:lnTo>
                <a:lnTo>
                  <a:pt x="226851" y="266495"/>
                </a:lnTo>
                <a:lnTo>
                  <a:pt x="230154" y="252448"/>
                </a:lnTo>
                <a:lnTo>
                  <a:pt x="233308" y="236416"/>
                </a:lnTo>
                <a:lnTo>
                  <a:pt x="236364" y="222870"/>
                </a:lnTo>
                <a:lnTo>
                  <a:pt x="239353" y="210982"/>
                </a:lnTo>
                <a:lnTo>
                  <a:pt x="242298" y="200199"/>
                </a:lnTo>
                <a:lnTo>
                  <a:pt x="244262" y="185391"/>
                </a:lnTo>
                <a:lnTo>
                  <a:pt x="245571" y="167898"/>
                </a:lnTo>
                <a:lnTo>
                  <a:pt x="246444" y="148617"/>
                </a:lnTo>
                <a:lnTo>
                  <a:pt x="247413" y="101793"/>
                </a:lnTo>
                <a:lnTo>
                  <a:pt x="248121" y="33669"/>
                </a:lnTo>
                <a:lnTo>
                  <a:pt x="248144" y="33413"/>
                </a:lnTo>
                <a:lnTo>
                  <a:pt x="248183" y="44834"/>
                </a:lnTo>
                <a:lnTo>
                  <a:pt x="248185" y="49429"/>
                </a:lnTo>
                <a:lnTo>
                  <a:pt x="249138" y="55349"/>
                </a:lnTo>
                <a:lnTo>
                  <a:pt x="250727" y="62154"/>
                </a:lnTo>
                <a:lnTo>
                  <a:pt x="252739" y="69548"/>
                </a:lnTo>
                <a:lnTo>
                  <a:pt x="254080" y="76382"/>
                </a:lnTo>
                <a:lnTo>
                  <a:pt x="254974" y="82843"/>
                </a:lnTo>
                <a:lnTo>
                  <a:pt x="255569" y="89056"/>
                </a:lnTo>
                <a:lnTo>
                  <a:pt x="255967" y="96055"/>
                </a:lnTo>
                <a:lnTo>
                  <a:pt x="256408" y="111452"/>
                </a:lnTo>
                <a:lnTo>
                  <a:pt x="256731" y="175264"/>
                </a:lnTo>
                <a:lnTo>
                  <a:pt x="258646" y="192580"/>
                </a:lnTo>
                <a:lnTo>
                  <a:pt x="261828" y="211743"/>
                </a:lnTo>
                <a:lnTo>
                  <a:pt x="265854" y="232139"/>
                </a:lnTo>
                <a:lnTo>
                  <a:pt x="269490" y="248594"/>
                </a:lnTo>
                <a:lnTo>
                  <a:pt x="272868" y="262421"/>
                </a:lnTo>
                <a:lnTo>
                  <a:pt x="276072" y="274497"/>
                </a:lnTo>
                <a:lnTo>
                  <a:pt x="279160" y="284453"/>
                </a:lnTo>
                <a:lnTo>
                  <a:pt x="282171" y="292995"/>
                </a:lnTo>
                <a:lnTo>
                  <a:pt x="285131" y="300594"/>
                </a:lnTo>
                <a:lnTo>
                  <a:pt x="288057" y="307566"/>
                </a:lnTo>
                <a:lnTo>
                  <a:pt x="290960" y="314119"/>
                </a:lnTo>
                <a:lnTo>
                  <a:pt x="293848" y="320392"/>
                </a:lnTo>
                <a:lnTo>
                  <a:pt x="298631" y="327432"/>
                </a:lnTo>
                <a:lnTo>
                  <a:pt x="304677" y="334982"/>
                </a:lnTo>
                <a:lnTo>
                  <a:pt x="317110" y="349087"/>
                </a:lnTo>
                <a:lnTo>
                  <a:pt x="325811" y="358531"/>
                </a:lnTo>
                <a:lnTo>
                  <a:pt x="340472" y="365903"/>
                </a:lnTo>
                <a:lnTo>
                  <a:pt x="367608" y="375408"/>
                </a:lnTo>
                <a:lnTo>
                  <a:pt x="376379" y="378397"/>
                </a:lnTo>
                <a:lnTo>
                  <a:pt x="385084" y="379436"/>
                </a:lnTo>
                <a:lnTo>
                  <a:pt x="393745" y="379177"/>
                </a:lnTo>
                <a:lnTo>
                  <a:pt x="402376" y="378052"/>
                </a:lnTo>
                <a:lnTo>
                  <a:pt x="417047" y="374261"/>
                </a:lnTo>
                <a:lnTo>
                  <a:pt x="423626" y="371917"/>
                </a:lnTo>
                <a:lnTo>
                  <a:pt x="436016" y="364232"/>
                </a:lnTo>
                <a:lnTo>
                  <a:pt x="448826" y="355419"/>
                </a:lnTo>
                <a:lnTo>
                  <a:pt x="464043" y="348328"/>
                </a:lnTo>
                <a:lnTo>
                  <a:pt x="475252" y="342001"/>
                </a:lnTo>
                <a:lnTo>
                  <a:pt x="488219" y="332939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MARTPenAnnotation42"/>
          <p:cNvSpPr/>
          <p:nvPr/>
        </p:nvSpPr>
        <p:spPr>
          <a:xfrm>
            <a:off x="4297679" y="2169192"/>
            <a:ext cx="330355" cy="753985"/>
          </a:xfrm>
          <a:custGeom>
            <a:avLst/>
            <a:gdLst/>
            <a:ahLst/>
            <a:cxnLst/>
            <a:rect l="0" t="0" r="0" b="0"/>
            <a:pathLst>
              <a:path w="330355" h="753985">
                <a:moveTo>
                  <a:pt x="197168" y="111093"/>
                </a:moveTo>
                <a:lnTo>
                  <a:pt x="209100" y="63366"/>
                </a:lnTo>
                <a:lnTo>
                  <a:pt x="209456" y="44161"/>
                </a:lnTo>
                <a:lnTo>
                  <a:pt x="208218" y="35039"/>
                </a:lnTo>
                <a:lnTo>
                  <a:pt x="204534" y="27053"/>
                </a:lnTo>
                <a:lnTo>
                  <a:pt x="199222" y="19823"/>
                </a:lnTo>
                <a:lnTo>
                  <a:pt x="183815" y="3635"/>
                </a:lnTo>
                <a:lnTo>
                  <a:pt x="180646" y="2307"/>
                </a:lnTo>
                <a:lnTo>
                  <a:pt x="172045" y="831"/>
                </a:lnTo>
                <a:lnTo>
                  <a:pt x="165594" y="0"/>
                </a:lnTo>
                <a:lnTo>
                  <a:pt x="159005" y="4885"/>
                </a:lnTo>
                <a:lnTo>
                  <a:pt x="149727" y="13407"/>
                </a:lnTo>
                <a:lnTo>
                  <a:pt x="139253" y="23544"/>
                </a:lnTo>
                <a:lnTo>
                  <a:pt x="133793" y="30820"/>
                </a:lnTo>
                <a:lnTo>
                  <a:pt x="128248" y="39480"/>
                </a:lnTo>
                <a:lnTo>
                  <a:pt x="117959" y="58310"/>
                </a:lnTo>
                <a:lnTo>
                  <a:pt x="110212" y="76203"/>
                </a:lnTo>
                <a:lnTo>
                  <a:pt x="100495" y="97792"/>
                </a:lnTo>
                <a:lnTo>
                  <a:pt x="77931" y="148109"/>
                </a:lnTo>
                <a:lnTo>
                  <a:pt x="71957" y="164345"/>
                </a:lnTo>
                <a:lnTo>
                  <a:pt x="67974" y="178027"/>
                </a:lnTo>
                <a:lnTo>
                  <a:pt x="63548" y="200849"/>
                </a:lnTo>
                <a:lnTo>
                  <a:pt x="61581" y="220517"/>
                </a:lnTo>
                <a:lnTo>
                  <a:pt x="60474" y="243104"/>
                </a:lnTo>
                <a:lnTo>
                  <a:pt x="60146" y="266412"/>
                </a:lnTo>
                <a:lnTo>
                  <a:pt x="62609" y="280453"/>
                </a:lnTo>
                <a:lnTo>
                  <a:pt x="67832" y="293996"/>
                </a:lnTo>
                <a:lnTo>
                  <a:pt x="76503" y="309541"/>
                </a:lnTo>
                <a:lnTo>
                  <a:pt x="84167" y="320894"/>
                </a:lnTo>
                <a:lnTo>
                  <a:pt x="87544" y="325255"/>
                </a:lnTo>
                <a:lnTo>
                  <a:pt x="90747" y="328163"/>
                </a:lnTo>
                <a:lnTo>
                  <a:pt x="93836" y="330101"/>
                </a:lnTo>
                <a:lnTo>
                  <a:pt x="96848" y="331393"/>
                </a:lnTo>
                <a:lnTo>
                  <a:pt x="105273" y="332829"/>
                </a:lnTo>
                <a:lnTo>
                  <a:pt x="115369" y="333467"/>
                </a:lnTo>
                <a:lnTo>
                  <a:pt x="126205" y="333751"/>
                </a:lnTo>
                <a:lnTo>
                  <a:pt x="143016" y="333910"/>
                </a:lnTo>
                <a:lnTo>
                  <a:pt x="148684" y="332980"/>
                </a:lnTo>
                <a:lnTo>
                  <a:pt x="154368" y="331408"/>
                </a:lnTo>
                <a:lnTo>
                  <a:pt x="160062" y="329407"/>
                </a:lnTo>
                <a:lnTo>
                  <a:pt x="165764" y="326168"/>
                </a:lnTo>
                <a:lnTo>
                  <a:pt x="171469" y="322104"/>
                </a:lnTo>
                <a:lnTo>
                  <a:pt x="177178" y="317489"/>
                </a:lnTo>
                <a:lnTo>
                  <a:pt x="186061" y="309822"/>
                </a:lnTo>
                <a:lnTo>
                  <a:pt x="194136" y="302287"/>
                </a:lnTo>
                <a:lnTo>
                  <a:pt x="220381" y="276417"/>
                </a:lnTo>
                <a:lnTo>
                  <a:pt x="229075" y="262675"/>
                </a:lnTo>
                <a:lnTo>
                  <a:pt x="237067" y="245137"/>
                </a:lnTo>
                <a:lnTo>
                  <a:pt x="246968" y="221468"/>
                </a:lnTo>
                <a:lnTo>
                  <a:pt x="252639" y="202693"/>
                </a:lnTo>
                <a:lnTo>
                  <a:pt x="255160" y="187047"/>
                </a:lnTo>
                <a:lnTo>
                  <a:pt x="256279" y="170567"/>
                </a:lnTo>
                <a:lnTo>
                  <a:pt x="256910" y="149775"/>
                </a:lnTo>
                <a:lnTo>
                  <a:pt x="254517" y="132413"/>
                </a:lnTo>
                <a:lnTo>
                  <a:pt x="250279" y="113901"/>
                </a:lnTo>
                <a:lnTo>
                  <a:pt x="242538" y="92769"/>
                </a:lnTo>
                <a:lnTo>
                  <a:pt x="233929" y="71102"/>
                </a:lnTo>
                <a:lnTo>
                  <a:pt x="233106" y="67287"/>
                </a:lnTo>
                <a:lnTo>
                  <a:pt x="229650" y="60509"/>
                </a:lnTo>
                <a:lnTo>
                  <a:pt x="219671" y="48396"/>
                </a:lnTo>
                <a:lnTo>
                  <a:pt x="214783" y="43029"/>
                </a:lnTo>
                <a:lnTo>
                  <a:pt x="214522" y="45282"/>
                </a:lnTo>
                <a:lnTo>
                  <a:pt x="214325" y="67228"/>
                </a:lnTo>
                <a:lnTo>
                  <a:pt x="214317" y="83067"/>
                </a:lnTo>
                <a:lnTo>
                  <a:pt x="216855" y="94192"/>
                </a:lnTo>
                <a:lnTo>
                  <a:pt x="223638" y="113705"/>
                </a:lnTo>
                <a:lnTo>
                  <a:pt x="231681" y="135044"/>
                </a:lnTo>
                <a:lnTo>
                  <a:pt x="238225" y="151265"/>
                </a:lnTo>
                <a:lnTo>
                  <a:pt x="247483" y="177525"/>
                </a:lnTo>
                <a:lnTo>
                  <a:pt x="251666" y="190623"/>
                </a:lnTo>
                <a:lnTo>
                  <a:pt x="258854" y="215337"/>
                </a:lnTo>
                <a:lnTo>
                  <a:pt x="265224" y="233941"/>
                </a:lnTo>
                <a:lnTo>
                  <a:pt x="271230" y="250464"/>
                </a:lnTo>
                <a:lnTo>
                  <a:pt x="277074" y="270508"/>
                </a:lnTo>
                <a:lnTo>
                  <a:pt x="285387" y="289576"/>
                </a:lnTo>
                <a:lnTo>
                  <a:pt x="294479" y="308529"/>
                </a:lnTo>
                <a:lnTo>
                  <a:pt x="301694" y="329652"/>
                </a:lnTo>
                <a:lnTo>
                  <a:pt x="311112" y="358413"/>
                </a:lnTo>
                <a:lnTo>
                  <a:pt x="317025" y="378810"/>
                </a:lnTo>
                <a:lnTo>
                  <a:pt x="321875" y="400576"/>
                </a:lnTo>
                <a:lnTo>
                  <a:pt x="329795" y="470618"/>
                </a:lnTo>
                <a:lnTo>
                  <a:pt x="330354" y="486031"/>
                </a:lnTo>
                <a:lnTo>
                  <a:pt x="329773" y="500116"/>
                </a:lnTo>
                <a:lnTo>
                  <a:pt x="328434" y="513317"/>
                </a:lnTo>
                <a:lnTo>
                  <a:pt x="325636" y="530690"/>
                </a:lnTo>
                <a:lnTo>
                  <a:pt x="317448" y="572853"/>
                </a:lnTo>
                <a:lnTo>
                  <a:pt x="313549" y="590383"/>
                </a:lnTo>
                <a:lnTo>
                  <a:pt x="309998" y="604927"/>
                </a:lnTo>
                <a:lnTo>
                  <a:pt x="306678" y="617480"/>
                </a:lnTo>
                <a:lnTo>
                  <a:pt x="297909" y="639049"/>
                </a:lnTo>
                <a:lnTo>
                  <a:pt x="292904" y="648801"/>
                </a:lnTo>
                <a:lnTo>
                  <a:pt x="285757" y="660065"/>
                </a:lnTo>
                <a:lnTo>
                  <a:pt x="277182" y="672337"/>
                </a:lnTo>
                <a:lnTo>
                  <a:pt x="267656" y="685280"/>
                </a:lnTo>
                <a:lnTo>
                  <a:pt x="259400" y="695814"/>
                </a:lnTo>
                <a:lnTo>
                  <a:pt x="251991" y="704742"/>
                </a:lnTo>
                <a:lnTo>
                  <a:pt x="239631" y="718789"/>
                </a:lnTo>
                <a:lnTo>
                  <a:pt x="230963" y="728207"/>
                </a:lnTo>
                <a:lnTo>
                  <a:pt x="225413" y="732053"/>
                </a:lnTo>
                <a:lnTo>
                  <a:pt x="218856" y="735568"/>
                </a:lnTo>
                <a:lnTo>
                  <a:pt x="211626" y="738865"/>
                </a:lnTo>
                <a:lnTo>
                  <a:pt x="205855" y="742015"/>
                </a:lnTo>
                <a:lnTo>
                  <a:pt x="196901" y="748055"/>
                </a:lnTo>
                <a:lnTo>
                  <a:pt x="191275" y="750047"/>
                </a:lnTo>
                <a:lnTo>
                  <a:pt x="184667" y="751374"/>
                </a:lnTo>
                <a:lnTo>
                  <a:pt x="177404" y="752260"/>
                </a:lnTo>
                <a:lnTo>
                  <a:pt x="170657" y="752850"/>
                </a:lnTo>
                <a:lnTo>
                  <a:pt x="164254" y="753243"/>
                </a:lnTo>
                <a:lnTo>
                  <a:pt x="153012" y="753680"/>
                </a:lnTo>
                <a:lnTo>
                  <a:pt x="144841" y="753875"/>
                </a:lnTo>
                <a:lnTo>
                  <a:pt x="130334" y="753984"/>
                </a:lnTo>
                <a:lnTo>
                  <a:pt x="123085" y="753047"/>
                </a:lnTo>
                <a:lnTo>
                  <a:pt x="114441" y="751470"/>
                </a:lnTo>
                <a:lnTo>
                  <a:pt x="104870" y="749465"/>
                </a:lnTo>
                <a:lnTo>
                  <a:pt x="96583" y="747177"/>
                </a:lnTo>
                <a:lnTo>
                  <a:pt x="89154" y="744699"/>
                </a:lnTo>
                <a:lnTo>
                  <a:pt x="82296" y="742094"/>
                </a:lnTo>
                <a:lnTo>
                  <a:pt x="73914" y="737500"/>
                </a:lnTo>
                <a:lnTo>
                  <a:pt x="64517" y="731580"/>
                </a:lnTo>
                <a:lnTo>
                  <a:pt x="54441" y="724776"/>
                </a:lnTo>
                <a:lnTo>
                  <a:pt x="45819" y="719287"/>
                </a:lnTo>
                <a:lnTo>
                  <a:pt x="38167" y="714676"/>
                </a:lnTo>
                <a:lnTo>
                  <a:pt x="31159" y="710649"/>
                </a:lnTo>
                <a:lnTo>
                  <a:pt x="24583" y="706059"/>
                </a:lnTo>
                <a:lnTo>
                  <a:pt x="18294" y="701095"/>
                </a:lnTo>
                <a:lnTo>
                  <a:pt x="0" y="68545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43"/>
          <p:cNvSpPr/>
          <p:nvPr/>
        </p:nvSpPr>
        <p:spPr>
          <a:xfrm>
            <a:off x="4683442" y="2126040"/>
            <a:ext cx="471488" cy="410549"/>
          </a:xfrm>
          <a:custGeom>
            <a:avLst/>
            <a:gdLst/>
            <a:ahLst/>
            <a:cxnLst/>
            <a:rect l="0" t="0" r="0" b="0"/>
            <a:pathLst>
              <a:path w="471488" h="410549">
                <a:moveTo>
                  <a:pt x="0" y="214252"/>
                </a:moveTo>
                <a:lnTo>
                  <a:pt x="13653" y="223354"/>
                </a:lnTo>
                <a:lnTo>
                  <a:pt x="22895" y="227822"/>
                </a:lnTo>
                <a:lnTo>
                  <a:pt x="31131" y="229808"/>
                </a:lnTo>
                <a:lnTo>
                  <a:pt x="41140" y="230691"/>
                </a:lnTo>
                <a:lnTo>
                  <a:pt x="48382" y="230926"/>
                </a:lnTo>
                <a:lnTo>
                  <a:pt x="87380" y="231304"/>
                </a:lnTo>
                <a:lnTo>
                  <a:pt x="98258" y="231335"/>
                </a:lnTo>
                <a:lnTo>
                  <a:pt x="107415" y="230403"/>
                </a:lnTo>
                <a:lnTo>
                  <a:pt x="115425" y="228830"/>
                </a:lnTo>
                <a:lnTo>
                  <a:pt x="129405" y="224541"/>
                </a:lnTo>
                <a:lnTo>
                  <a:pt x="148938" y="216771"/>
                </a:lnTo>
                <a:lnTo>
                  <a:pt x="164302" y="211244"/>
                </a:lnTo>
                <a:lnTo>
                  <a:pt x="178116" y="205613"/>
                </a:lnTo>
                <a:lnTo>
                  <a:pt x="190605" y="198982"/>
                </a:lnTo>
                <a:lnTo>
                  <a:pt x="202506" y="189685"/>
                </a:lnTo>
                <a:lnTo>
                  <a:pt x="212156" y="180729"/>
                </a:lnTo>
                <a:lnTo>
                  <a:pt x="266663" y="127429"/>
                </a:lnTo>
                <a:lnTo>
                  <a:pt x="273026" y="120175"/>
                </a:lnTo>
                <a:lnTo>
                  <a:pt x="278219" y="113434"/>
                </a:lnTo>
                <a:lnTo>
                  <a:pt x="297950" y="84377"/>
                </a:lnTo>
                <a:lnTo>
                  <a:pt x="302456" y="77186"/>
                </a:lnTo>
                <a:lnTo>
                  <a:pt x="306413" y="70487"/>
                </a:lnTo>
                <a:lnTo>
                  <a:pt x="310002" y="64116"/>
                </a:lnTo>
                <a:lnTo>
                  <a:pt x="312396" y="57012"/>
                </a:lnTo>
                <a:lnTo>
                  <a:pt x="313991" y="49418"/>
                </a:lnTo>
                <a:lnTo>
                  <a:pt x="315055" y="41497"/>
                </a:lnTo>
                <a:lnTo>
                  <a:pt x="313859" y="34312"/>
                </a:lnTo>
                <a:lnTo>
                  <a:pt x="311157" y="27617"/>
                </a:lnTo>
                <a:lnTo>
                  <a:pt x="304027" y="16051"/>
                </a:lnTo>
                <a:lnTo>
                  <a:pt x="297683" y="7735"/>
                </a:lnTo>
                <a:lnTo>
                  <a:pt x="293705" y="5137"/>
                </a:lnTo>
                <a:lnTo>
                  <a:pt x="284206" y="2249"/>
                </a:lnTo>
                <a:lnTo>
                  <a:pt x="273634" y="966"/>
                </a:lnTo>
                <a:lnTo>
                  <a:pt x="262585" y="396"/>
                </a:lnTo>
                <a:lnTo>
                  <a:pt x="251324" y="142"/>
                </a:lnTo>
                <a:lnTo>
                  <a:pt x="229724" y="0"/>
                </a:lnTo>
                <a:lnTo>
                  <a:pt x="216082" y="2506"/>
                </a:lnTo>
                <a:lnTo>
                  <a:pt x="203669" y="6795"/>
                </a:lnTo>
                <a:lnTo>
                  <a:pt x="191802" y="11877"/>
                </a:lnTo>
                <a:lnTo>
                  <a:pt x="186923" y="15518"/>
                </a:lnTo>
                <a:lnTo>
                  <a:pt x="178962" y="24643"/>
                </a:lnTo>
                <a:lnTo>
                  <a:pt x="169709" y="35049"/>
                </a:lnTo>
                <a:lnTo>
                  <a:pt x="160199" y="46024"/>
                </a:lnTo>
                <a:lnTo>
                  <a:pt x="152797" y="57251"/>
                </a:lnTo>
                <a:lnTo>
                  <a:pt x="147585" y="66722"/>
                </a:lnTo>
                <a:lnTo>
                  <a:pt x="134174" y="92486"/>
                </a:lnTo>
                <a:lnTo>
                  <a:pt x="127549" y="108310"/>
                </a:lnTo>
                <a:lnTo>
                  <a:pt x="121228" y="125526"/>
                </a:lnTo>
                <a:lnTo>
                  <a:pt x="115108" y="143672"/>
                </a:lnTo>
                <a:lnTo>
                  <a:pt x="111029" y="159578"/>
                </a:lnTo>
                <a:lnTo>
                  <a:pt x="108310" y="173993"/>
                </a:lnTo>
                <a:lnTo>
                  <a:pt x="104335" y="202074"/>
                </a:lnTo>
                <a:lnTo>
                  <a:pt x="99394" y="233605"/>
                </a:lnTo>
                <a:lnTo>
                  <a:pt x="98647" y="247156"/>
                </a:lnTo>
                <a:lnTo>
                  <a:pt x="99103" y="259048"/>
                </a:lnTo>
                <a:lnTo>
                  <a:pt x="100358" y="269834"/>
                </a:lnTo>
                <a:lnTo>
                  <a:pt x="104294" y="297058"/>
                </a:lnTo>
                <a:lnTo>
                  <a:pt x="106676" y="312318"/>
                </a:lnTo>
                <a:lnTo>
                  <a:pt x="109218" y="324397"/>
                </a:lnTo>
                <a:lnTo>
                  <a:pt x="111864" y="334354"/>
                </a:lnTo>
                <a:lnTo>
                  <a:pt x="114581" y="342898"/>
                </a:lnTo>
                <a:lnTo>
                  <a:pt x="118298" y="350498"/>
                </a:lnTo>
                <a:lnTo>
                  <a:pt x="122680" y="357471"/>
                </a:lnTo>
                <a:lnTo>
                  <a:pt x="131677" y="369345"/>
                </a:lnTo>
                <a:lnTo>
                  <a:pt x="138850" y="377797"/>
                </a:lnTo>
                <a:lnTo>
                  <a:pt x="150294" y="384729"/>
                </a:lnTo>
                <a:lnTo>
                  <a:pt x="157346" y="387911"/>
                </a:lnTo>
                <a:lnTo>
                  <a:pt x="185475" y="401490"/>
                </a:lnTo>
                <a:lnTo>
                  <a:pt x="195087" y="404800"/>
                </a:lnTo>
                <a:lnTo>
                  <a:pt x="204353" y="407007"/>
                </a:lnTo>
                <a:lnTo>
                  <a:pt x="213388" y="408478"/>
                </a:lnTo>
                <a:lnTo>
                  <a:pt x="222269" y="409458"/>
                </a:lnTo>
                <a:lnTo>
                  <a:pt x="231047" y="410112"/>
                </a:lnTo>
                <a:lnTo>
                  <a:pt x="239756" y="410548"/>
                </a:lnTo>
                <a:lnTo>
                  <a:pt x="247468" y="409886"/>
                </a:lnTo>
                <a:lnTo>
                  <a:pt x="261115" y="406611"/>
                </a:lnTo>
                <a:lnTo>
                  <a:pt x="288611" y="399411"/>
                </a:lnTo>
                <a:lnTo>
                  <a:pt x="297182" y="396747"/>
                </a:lnTo>
                <a:lnTo>
                  <a:pt x="343527" y="379953"/>
                </a:lnTo>
                <a:lnTo>
                  <a:pt x="360324" y="374257"/>
                </a:lnTo>
                <a:lnTo>
                  <a:pt x="374774" y="366010"/>
                </a:lnTo>
                <a:lnTo>
                  <a:pt x="388499" y="356948"/>
                </a:lnTo>
                <a:lnTo>
                  <a:pt x="396159" y="353198"/>
                </a:lnTo>
                <a:lnTo>
                  <a:pt x="404123" y="349745"/>
                </a:lnTo>
                <a:lnTo>
                  <a:pt x="412291" y="346491"/>
                </a:lnTo>
                <a:lnTo>
                  <a:pt x="428985" y="340335"/>
                </a:lnTo>
                <a:lnTo>
                  <a:pt x="440850" y="334424"/>
                </a:lnTo>
                <a:lnTo>
                  <a:pt x="455425" y="325741"/>
                </a:lnTo>
                <a:lnTo>
                  <a:pt x="460779" y="322868"/>
                </a:lnTo>
                <a:lnTo>
                  <a:pt x="464349" y="320000"/>
                </a:lnTo>
                <a:lnTo>
                  <a:pt x="466728" y="317136"/>
                </a:lnTo>
                <a:lnTo>
                  <a:pt x="471487" y="308549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44"/>
          <p:cNvSpPr/>
          <p:nvPr/>
        </p:nvSpPr>
        <p:spPr>
          <a:xfrm>
            <a:off x="5619269" y="1819064"/>
            <a:ext cx="511050" cy="768444"/>
          </a:xfrm>
          <a:custGeom>
            <a:avLst/>
            <a:gdLst/>
            <a:ahLst/>
            <a:cxnLst/>
            <a:rect l="0" t="0" r="0" b="0"/>
            <a:pathLst>
              <a:path w="511050" h="768444">
                <a:moveTo>
                  <a:pt x="444346" y="84031"/>
                </a:moveTo>
                <a:lnTo>
                  <a:pt x="448897" y="74929"/>
                </a:lnTo>
                <a:lnTo>
                  <a:pt x="451131" y="65380"/>
                </a:lnTo>
                <a:lnTo>
                  <a:pt x="452761" y="41789"/>
                </a:lnTo>
                <a:lnTo>
                  <a:pt x="452887" y="29861"/>
                </a:lnTo>
                <a:lnTo>
                  <a:pt x="450993" y="26962"/>
                </a:lnTo>
                <a:lnTo>
                  <a:pt x="443807" y="21202"/>
                </a:lnTo>
                <a:lnTo>
                  <a:pt x="429052" y="12604"/>
                </a:lnTo>
                <a:lnTo>
                  <a:pt x="418181" y="6883"/>
                </a:lnTo>
                <a:lnTo>
                  <a:pt x="412615" y="4024"/>
                </a:lnTo>
                <a:lnTo>
                  <a:pt x="398811" y="847"/>
                </a:lnTo>
                <a:lnTo>
                  <a:pt x="391129" y="0"/>
                </a:lnTo>
                <a:lnTo>
                  <a:pt x="382198" y="388"/>
                </a:lnTo>
                <a:lnTo>
                  <a:pt x="372434" y="1599"/>
                </a:lnTo>
                <a:lnTo>
                  <a:pt x="362114" y="3358"/>
                </a:lnTo>
                <a:lnTo>
                  <a:pt x="347614" y="6436"/>
                </a:lnTo>
                <a:lnTo>
                  <a:pt x="277212" y="22525"/>
                </a:lnTo>
                <a:lnTo>
                  <a:pt x="261486" y="25882"/>
                </a:lnTo>
                <a:lnTo>
                  <a:pt x="246239" y="30025"/>
                </a:lnTo>
                <a:lnTo>
                  <a:pt x="231312" y="34692"/>
                </a:lnTo>
                <a:lnTo>
                  <a:pt x="216598" y="39708"/>
                </a:lnTo>
                <a:lnTo>
                  <a:pt x="187549" y="50362"/>
                </a:lnTo>
                <a:lnTo>
                  <a:pt x="173135" y="55870"/>
                </a:lnTo>
                <a:lnTo>
                  <a:pt x="159717" y="62399"/>
                </a:lnTo>
                <a:lnTo>
                  <a:pt x="146960" y="69610"/>
                </a:lnTo>
                <a:lnTo>
                  <a:pt x="134646" y="77274"/>
                </a:lnTo>
                <a:lnTo>
                  <a:pt x="121674" y="84289"/>
                </a:lnTo>
                <a:lnTo>
                  <a:pt x="108264" y="90870"/>
                </a:lnTo>
                <a:lnTo>
                  <a:pt x="94562" y="97163"/>
                </a:lnTo>
                <a:lnTo>
                  <a:pt x="82569" y="103263"/>
                </a:lnTo>
                <a:lnTo>
                  <a:pt x="71716" y="109235"/>
                </a:lnTo>
                <a:lnTo>
                  <a:pt x="61623" y="115121"/>
                </a:lnTo>
                <a:lnTo>
                  <a:pt x="52990" y="120950"/>
                </a:lnTo>
                <a:lnTo>
                  <a:pt x="38317" y="132507"/>
                </a:lnTo>
                <a:lnTo>
                  <a:pt x="22906" y="149073"/>
                </a:lnTo>
                <a:lnTo>
                  <a:pt x="9389" y="167231"/>
                </a:lnTo>
                <a:lnTo>
                  <a:pt x="3382" y="181651"/>
                </a:lnTo>
                <a:lnTo>
                  <a:pt x="0" y="195929"/>
                </a:lnTo>
                <a:lnTo>
                  <a:pt x="1430" y="200539"/>
                </a:lnTo>
                <a:lnTo>
                  <a:pt x="11592" y="215178"/>
                </a:lnTo>
                <a:lnTo>
                  <a:pt x="26582" y="231680"/>
                </a:lnTo>
                <a:lnTo>
                  <a:pt x="31534" y="236756"/>
                </a:lnTo>
                <a:lnTo>
                  <a:pt x="44656" y="244936"/>
                </a:lnTo>
                <a:lnTo>
                  <a:pt x="65569" y="254896"/>
                </a:lnTo>
                <a:lnTo>
                  <a:pt x="130931" y="287381"/>
                </a:lnTo>
                <a:lnTo>
                  <a:pt x="141105" y="292940"/>
                </a:lnTo>
                <a:lnTo>
                  <a:pt x="150745" y="298551"/>
                </a:lnTo>
                <a:lnTo>
                  <a:pt x="160030" y="304197"/>
                </a:lnTo>
                <a:lnTo>
                  <a:pt x="170029" y="309865"/>
                </a:lnTo>
                <a:lnTo>
                  <a:pt x="191300" y="321244"/>
                </a:lnTo>
                <a:lnTo>
                  <a:pt x="224695" y="338360"/>
                </a:lnTo>
                <a:lnTo>
                  <a:pt x="236952" y="345024"/>
                </a:lnTo>
                <a:lnTo>
                  <a:pt x="276004" y="367102"/>
                </a:lnTo>
                <a:lnTo>
                  <a:pt x="313081" y="387084"/>
                </a:lnTo>
                <a:lnTo>
                  <a:pt x="339968" y="402554"/>
                </a:lnTo>
                <a:lnTo>
                  <a:pt x="351901" y="411632"/>
                </a:lnTo>
                <a:lnTo>
                  <a:pt x="362713" y="421494"/>
                </a:lnTo>
                <a:lnTo>
                  <a:pt x="372779" y="431879"/>
                </a:lnTo>
                <a:lnTo>
                  <a:pt x="386157" y="444517"/>
                </a:lnTo>
                <a:lnTo>
                  <a:pt x="418802" y="473799"/>
                </a:lnTo>
                <a:lnTo>
                  <a:pt x="432079" y="487704"/>
                </a:lnTo>
                <a:lnTo>
                  <a:pt x="442835" y="500784"/>
                </a:lnTo>
                <a:lnTo>
                  <a:pt x="451911" y="513313"/>
                </a:lnTo>
                <a:lnTo>
                  <a:pt x="464536" y="534855"/>
                </a:lnTo>
                <a:lnTo>
                  <a:pt x="473321" y="553955"/>
                </a:lnTo>
                <a:lnTo>
                  <a:pt x="480401" y="571968"/>
                </a:lnTo>
                <a:lnTo>
                  <a:pt x="484183" y="592039"/>
                </a:lnTo>
                <a:lnTo>
                  <a:pt x="485864" y="612707"/>
                </a:lnTo>
                <a:lnTo>
                  <a:pt x="486611" y="631418"/>
                </a:lnTo>
                <a:lnTo>
                  <a:pt x="484403" y="649259"/>
                </a:lnTo>
                <a:lnTo>
                  <a:pt x="482480" y="658017"/>
                </a:lnTo>
                <a:lnTo>
                  <a:pt x="478341" y="665761"/>
                </a:lnTo>
                <a:lnTo>
                  <a:pt x="466122" y="679445"/>
                </a:lnTo>
                <a:lnTo>
                  <a:pt x="453706" y="694417"/>
                </a:lnTo>
                <a:lnTo>
                  <a:pt x="440886" y="709643"/>
                </a:lnTo>
                <a:lnTo>
                  <a:pt x="425663" y="722761"/>
                </a:lnTo>
                <a:lnTo>
                  <a:pt x="417603" y="728926"/>
                </a:lnTo>
                <a:lnTo>
                  <a:pt x="409372" y="734941"/>
                </a:lnTo>
                <a:lnTo>
                  <a:pt x="401028" y="740856"/>
                </a:lnTo>
                <a:lnTo>
                  <a:pt x="392607" y="745751"/>
                </a:lnTo>
                <a:lnTo>
                  <a:pt x="384135" y="749968"/>
                </a:lnTo>
                <a:lnTo>
                  <a:pt x="375630" y="753731"/>
                </a:lnTo>
                <a:lnTo>
                  <a:pt x="367103" y="756240"/>
                </a:lnTo>
                <a:lnTo>
                  <a:pt x="358561" y="757913"/>
                </a:lnTo>
                <a:lnTo>
                  <a:pt x="350008" y="759028"/>
                </a:lnTo>
                <a:lnTo>
                  <a:pt x="341449" y="760724"/>
                </a:lnTo>
                <a:lnTo>
                  <a:pt x="332885" y="762807"/>
                </a:lnTo>
                <a:lnTo>
                  <a:pt x="324319" y="765148"/>
                </a:lnTo>
                <a:lnTo>
                  <a:pt x="315750" y="766709"/>
                </a:lnTo>
                <a:lnTo>
                  <a:pt x="307180" y="767750"/>
                </a:lnTo>
                <a:lnTo>
                  <a:pt x="298610" y="768443"/>
                </a:lnTo>
                <a:lnTo>
                  <a:pt x="284007" y="766674"/>
                </a:lnTo>
                <a:lnTo>
                  <a:pt x="270214" y="762713"/>
                </a:lnTo>
                <a:lnTo>
                  <a:pt x="254558" y="757777"/>
                </a:lnTo>
                <a:lnTo>
                  <a:pt x="240616" y="752409"/>
                </a:lnTo>
                <a:lnTo>
                  <a:pt x="228069" y="746847"/>
                </a:lnTo>
                <a:lnTo>
                  <a:pt x="216143" y="741201"/>
                </a:lnTo>
                <a:lnTo>
                  <a:pt x="204492" y="732976"/>
                </a:lnTo>
                <a:lnTo>
                  <a:pt x="198718" y="728116"/>
                </a:lnTo>
                <a:lnTo>
                  <a:pt x="189763" y="715096"/>
                </a:lnTo>
                <a:lnTo>
                  <a:pt x="176253" y="688005"/>
                </a:lnTo>
                <a:lnTo>
                  <a:pt x="170253" y="665836"/>
                </a:lnTo>
                <a:lnTo>
                  <a:pt x="167320" y="651923"/>
                </a:lnTo>
                <a:lnTo>
                  <a:pt x="164061" y="628845"/>
                </a:lnTo>
                <a:lnTo>
                  <a:pt x="162612" y="609063"/>
                </a:lnTo>
                <a:lnTo>
                  <a:pt x="161968" y="590746"/>
                </a:lnTo>
                <a:lnTo>
                  <a:pt x="162749" y="578051"/>
                </a:lnTo>
                <a:lnTo>
                  <a:pt x="164222" y="562920"/>
                </a:lnTo>
                <a:lnTo>
                  <a:pt x="166157" y="546165"/>
                </a:lnTo>
                <a:lnTo>
                  <a:pt x="169351" y="531185"/>
                </a:lnTo>
                <a:lnTo>
                  <a:pt x="173386" y="517389"/>
                </a:lnTo>
                <a:lnTo>
                  <a:pt x="177981" y="504381"/>
                </a:lnTo>
                <a:lnTo>
                  <a:pt x="184854" y="489042"/>
                </a:lnTo>
                <a:lnTo>
                  <a:pt x="193246" y="472148"/>
                </a:lnTo>
                <a:lnTo>
                  <a:pt x="202651" y="454218"/>
                </a:lnTo>
                <a:lnTo>
                  <a:pt x="211778" y="439407"/>
                </a:lnTo>
                <a:lnTo>
                  <a:pt x="220721" y="426676"/>
                </a:lnTo>
                <a:lnTo>
                  <a:pt x="255604" y="381160"/>
                </a:lnTo>
                <a:lnTo>
                  <a:pt x="280451" y="350708"/>
                </a:lnTo>
                <a:lnTo>
                  <a:pt x="295078" y="333253"/>
                </a:lnTo>
                <a:lnTo>
                  <a:pt x="307686" y="318759"/>
                </a:lnTo>
                <a:lnTo>
                  <a:pt x="329315" y="295034"/>
                </a:lnTo>
                <a:lnTo>
                  <a:pt x="340036" y="284707"/>
                </a:lnTo>
                <a:lnTo>
                  <a:pt x="350994" y="274965"/>
                </a:lnTo>
                <a:lnTo>
                  <a:pt x="362108" y="265613"/>
                </a:lnTo>
                <a:lnTo>
                  <a:pt x="372376" y="256520"/>
                </a:lnTo>
                <a:lnTo>
                  <a:pt x="391404" y="238798"/>
                </a:lnTo>
                <a:lnTo>
                  <a:pt x="400479" y="231024"/>
                </a:lnTo>
                <a:lnTo>
                  <a:pt x="409386" y="223936"/>
                </a:lnTo>
                <a:lnTo>
                  <a:pt x="418182" y="217306"/>
                </a:lnTo>
                <a:lnTo>
                  <a:pt x="433034" y="204859"/>
                </a:lnTo>
                <a:lnTo>
                  <a:pt x="446939" y="192977"/>
                </a:lnTo>
                <a:lnTo>
                  <a:pt x="462643" y="181346"/>
                </a:lnTo>
                <a:lnTo>
                  <a:pt x="476608" y="169827"/>
                </a:lnTo>
                <a:lnTo>
                  <a:pt x="488212" y="158357"/>
                </a:lnTo>
                <a:lnTo>
                  <a:pt x="503423" y="138012"/>
                </a:lnTo>
                <a:lnTo>
                  <a:pt x="506590" y="134306"/>
                </a:lnTo>
                <a:lnTo>
                  <a:pt x="510110" y="127647"/>
                </a:lnTo>
                <a:lnTo>
                  <a:pt x="511049" y="124539"/>
                </a:lnTo>
                <a:lnTo>
                  <a:pt x="510722" y="121513"/>
                </a:lnTo>
                <a:lnTo>
                  <a:pt x="509551" y="118544"/>
                </a:lnTo>
                <a:lnTo>
                  <a:pt x="507819" y="115612"/>
                </a:lnTo>
                <a:lnTo>
                  <a:pt x="505711" y="113657"/>
                </a:lnTo>
                <a:lnTo>
                  <a:pt x="503353" y="112354"/>
                </a:lnTo>
                <a:lnTo>
                  <a:pt x="495781" y="10974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45"/>
          <p:cNvSpPr/>
          <p:nvPr/>
        </p:nvSpPr>
        <p:spPr>
          <a:xfrm>
            <a:off x="6269354" y="1877408"/>
            <a:ext cx="334329" cy="633018"/>
          </a:xfrm>
          <a:custGeom>
            <a:avLst/>
            <a:gdLst/>
            <a:ahLst/>
            <a:cxnLst/>
            <a:rect l="0" t="0" r="0" b="0"/>
            <a:pathLst>
              <a:path w="334329" h="633018">
                <a:moveTo>
                  <a:pt x="0" y="8542"/>
                </a:moveTo>
                <a:lnTo>
                  <a:pt x="4552" y="3991"/>
                </a:lnTo>
                <a:lnTo>
                  <a:pt x="6844" y="2650"/>
                </a:lnTo>
                <a:lnTo>
                  <a:pt x="11932" y="1161"/>
                </a:lnTo>
                <a:lnTo>
                  <a:pt x="19909" y="499"/>
                </a:lnTo>
                <a:lnTo>
                  <a:pt x="24702" y="322"/>
                </a:lnTo>
                <a:lnTo>
                  <a:pt x="128903" y="0"/>
                </a:lnTo>
                <a:lnTo>
                  <a:pt x="146896" y="942"/>
                </a:lnTo>
                <a:lnTo>
                  <a:pt x="162701" y="2523"/>
                </a:lnTo>
                <a:lnTo>
                  <a:pt x="177047" y="4529"/>
                </a:lnTo>
                <a:lnTo>
                  <a:pt x="188516" y="6819"/>
                </a:lnTo>
                <a:lnTo>
                  <a:pt x="198068" y="9298"/>
                </a:lnTo>
                <a:lnTo>
                  <a:pt x="206341" y="11904"/>
                </a:lnTo>
                <a:lnTo>
                  <a:pt x="213761" y="15545"/>
                </a:lnTo>
                <a:lnTo>
                  <a:pt x="220612" y="19878"/>
                </a:lnTo>
                <a:lnTo>
                  <a:pt x="227085" y="24672"/>
                </a:lnTo>
                <a:lnTo>
                  <a:pt x="233305" y="29773"/>
                </a:lnTo>
                <a:lnTo>
                  <a:pt x="239357" y="35078"/>
                </a:lnTo>
                <a:lnTo>
                  <a:pt x="249256" y="45101"/>
                </a:lnTo>
                <a:lnTo>
                  <a:pt x="258151" y="61836"/>
                </a:lnTo>
                <a:lnTo>
                  <a:pt x="260683" y="66931"/>
                </a:lnTo>
                <a:lnTo>
                  <a:pt x="260958" y="85292"/>
                </a:lnTo>
                <a:lnTo>
                  <a:pt x="259697" y="96856"/>
                </a:lnTo>
                <a:lnTo>
                  <a:pt x="257904" y="109328"/>
                </a:lnTo>
                <a:lnTo>
                  <a:pt x="253371" y="135886"/>
                </a:lnTo>
                <a:lnTo>
                  <a:pt x="249877" y="147730"/>
                </a:lnTo>
                <a:lnTo>
                  <a:pt x="245642" y="158484"/>
                </a:lnTo>
                <a:lnTo>
                  <a:pt x="240914" y="168511"/>
                </a:lnTo>
                <a:lnTo>
                  <a:pt x="234904" y="179958"/>
                </a:lnTo>
                <a:lnTo>
                  <a:pt x="220607" y="205377"/>
                </a:lnTo>
                <a:lnTo>
                  <a:pt x="209937" y="222632"/>
                </a:lnTo>
                <a:lnTo>
                  <a:pt x="156828" y="304302"/>
                </a:lnTo>
                <a:lnTo>
                  <a:pt x="144557" y="322873"/>
                </a:lnTo>
                <a:lnTo>
                  <a:pt x="134472" y="339063"/>
                </a:lnTo>
                <a:lnTo>
                  <a:pt x="125843" y="353667"/>
                </a:lnTo>
                <a:lnTo>
                  <a:pt x="118186" y="367213"/>
                </a:lnTo>
                <a:lnTo>
                  <a:pt x="112128" y="379100"/>
                </a:lnTo>
                <a:lnTo>
                  <a:pt x="107137" y="389883"/>
                </a:lnTo>
                <a:lnTo>
                  <a:pt x="98099" y="409484"/>
                </a:lnTo>
                <a:lnTo>
                  <a:pt x="87733" y="427721"/>
                </a:lnTo>
                <a:lnTo>
                  <a:pt x="82301" y="435632"/>
                </a:lnTo>
                <a:lnTo>
                  <a:pt x="76775" y="442811"/>
                </a:lnTo>
                <a:lnTo>
                  <a:pt x="66508" y="456820"/>
                </a:lnTo>
                <a:lnTo>
                  <a:pt x="54420" y="480772"/>
                </a:lnTo>
                <a:lnTo>
                  <a:pt x="40149" y="505014"/>
                </a:lnTo>
                <a:lnTo>
                  <a:pt x="32767" y="518439"/>
                </a:lnTo>
                <a:lnTo>
                  <a:pt x="23256" y="536707"/>
                </a:lnTo>
                <a:lnTo>
                  <a:pt x="19862" y="553479"/>
                </a:lnTo>
                <a:lnTo>
                  <a:pt x="18352" y="572681"/>
                </a:lnTo>
                <a:lnTo>
                  <a:pt x="17682" y="590740"/>
                </a:lnTo>
                <a:lnTo>
                  <a:pt x="19924" y="603211"/>
                </a:lnTo>
                <a:lnTo>
                  <a:pt x="21856" y="607871"/>
                </a:lnTo>
                <a:lnTo>
                  <a:pt x="24095" y="610977"/>
                </a:lnTo>
                <a:lnTo>
                  <a:pt x="26541" y="613047"/>
                </a:lnTo>
                <a:lnTo>
                  <a:pt x="32751" y="616301"/>
                </a:lnTo>
                <a:lnTo>
                  <a:pt x="41861" y="620922"/>
                </a:lnTo>
                <a:lnTo>
                  <a:pt x="47911" y="622535"/>
                </a:lnTo>
                <a:lnTo>
                  <a:pt x="54800" y="623611"/>
                </a:lnTo>
                <a:lnTo>
                  <a:pt x="62252" y="624328"/>
                </a:lnTo>
                <a:lnTo>
                  <a:pt x="69124" y="625758"/>
                </a:lnTo>
                <a:lnTo>
                  <a:pt x="75610" y="627664"/>
                </a:lnTo>
                <a:lnTo>
                  <a:pt x="81840" y="629887"/>
                </a:lnTo>
                <a:lnTo>
                  <a:pt x="87897" y="631370"/>
                </a:lnTo>
                <a:lnTo>
                  <a:pt x="93841" y="632358"/>
                </a:lnTo>
                <a:lnTo>
                  <a:pt x="99708" y="633017"/>
                </a:lnTo>
                <a:lnTo>
                  <a:pt x="118860" y="632503"/>
                </a:lnTo>
                <a:lnTo>
                  <a:pt x="231159" y="627375"/>
                </a:lnTo>
                <a:lnTo>
                  <a:pt x="295497" y="625903"/>
                </a:lnTo>
                <a:lnTo>
                  <a:pt x="299868" y="625856"/>
                </a:lnTo>
                <a:lnTo>
                  <a:pt x="309805" y="623264"/>
                </a:lnTo>
                <a:lnTo>
                  <a:pt x="334328" y="60861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46"/>
          <p:cNvSpPr/>
          <p:nvPr/>
        </p:nvSpPr>
        <p:spPr>
          <a:xfrm>
            <a:off x="6708694" y="1950201"/>
            <a:ext cx="495040" cy="557331"/>
          </a:xfrm>
          <a:custGeom>
            <a:avLst/>
            <a:gdLst/>
            <a:ahLst/>
            <a:cxnLst/>
            <a:rect l="0" t="0" r="0" b="0"/>
            <a:pathLst>
              <a:path w="495040" h="557331">
                <a:moveTo>
                  <a:pt x="143590" y="38619"/>
                </a:moveTo>
                <a:lnTo>
                  <a:pt x="139040" y="29517"/>
                </a:lnTo>
                <a:lnTo>
                  <a:pt x="136805" y="19968"/>
                </a:lnTo>
                <a:lnTo>
                  <a:pt x="135175" y="3162"/>
                </a:lnTo>
                <a:lnTo>
                  <a:pt x="135123" y="693"/>
                </a:lnTo>
                <a:lnTo>
                  <a:pt x="134135" y="0"/>
                </a:lnTo>
                <a:lnTo>
                  <a:pt x="132525" y="490"/>
                </a:lnTo>
                <a:lnTo>
                  <a:pt x="128195" y="3575"/>
                </a:lnTo>
                <a:lnTo>
                  <a:pt x="114870" y="16035"/>
                </a:lnTo>
                <a:lnTo>
                  <a:pt x="100709" y="36868"/>
                </a:lnTo>
                <a:lnTo>
                  <a:pt x="89610" y="51752"/>
                </a:lnTo>
                <a:lnTo>
                  <a:pt x="80547" y="65411"/>
                </a:lnTo>
                <a:lnTo>
                  <a:pt x="73343" y="77831"/>
                </a:lnTo>
                <a:lnTo>
                  <a:pt x="67231" y="90478"/>
                </a:lnTo>
                <a:lnTo>
                  <a:pt x="50281" y="127390"/>
                </a:lnTo>
                <a:lnTo>
                  <a:pt x="43284" y="143519"/>
                </a:lnTo>
                <a:lnTo>
                  <a:pt x="37667" y="157130"/>
                </a:lnTo>
                <a:lnTo>
                  <a:pt x="32970" y="169061"/>
                </a:lnTo>
                <a:lnTo>
                  <a:pt x="27933" y="183683"/>
                </a:lnTo>
                <a:lnTo>
                  <a:pt x="17258" y="217709"/>
                </a:lnTo>
                <a:lnTo>
                  <a:pt x="12696" y="236117"/>
                </a:lnTo>
                <a:lnTo>
                  <a:pt x="8702" y="255057"/>
                </a:lnTo>
                <a:lnTo>
                  <a:pt x="5088" y="274351"/>
                </a:lnTo>
                <a:lnTo>
                  <a:pt x="2678" y="292928"/>
                </a:lnTo>
                <a:lnTo>
                  <a:pt x="1071" y="311029"/>
                </a:lnTo>
                <a:lnTo>
                  <a:pt x="0" y="328810"/>
                </a:lnTo>
                <a:lnTo>
                  <a:pt x="239" y="343522"/>
                </a:lnTo>
                <a:lnTo>
                  <a:pt x="1350" y="356188"/>
                </a:lnTo>
                <a:lnTo>
                  <a:pt x="3044" y="367489"/>
                </a:lnTo>
                <a:lnTo>
                  <a:pt x="6078" y="382643"/>
                </a:lnTo>
                <a:lnTo>
                  <a:pt x="14528" y="419801"/>
                </a:lnTo>
                <a:lnTo>
                  <a:pt x="19449" y="434662"/>
                </a:lnTo>
                <a:lnTo>
                  <a:pt x="24635" y="446475"/>
                </a:lnTo>
                <a:lnTo>
                  <a:pt x="29997" y="456255"/>
                </a:lnTo>
                <a:lnTo>
                  <a:pt x="51195" y="492775"/>
                </a:lnTo>
                <a:lnTo>
                  <a:pt x="59133" y="504267"/>
                </a:lnTo>
                <a:lnTo>
                  <a:pt x="67283" y="514786"/>
                </a:lnTo>
                <a:lnTo>
                  <a:pt x="75574" y="524656"/>
                </a:lnTo>
                <a:lnTo>
                  <a:pt x="89866" y="538163"/>
                </a:lnTo>
                <a:lnTo>
                  <a:pt x="96344" y="543098"/>
                </a:lnTo>
                <a:lnTo>
                  <a:pt x="103521" y="546388"/>
                </a:lnTo>
                <a:lnTo>
                  <a:pt x="111162" y="548582"/>
                </a:lnTo>
                <a:lnTo>
                  <a:pt x="119114" y="550044"/>
                </a:lnTo>
                <a:lnTo>
                  <a:pt x="128225" y="551971"/>
                </a:lnTo>
                <a:lnTo>
                  <a:pt x="148509" y="556653"/>
                </a:lnTo>
                <a:lnTo>
                  <a:pt x="158300" y="557330"/>
                </a:lnTo>
                <a:lnTo>
                  <a:pt x="167684" y="556829"/>
                </a:lnTo>
                <a:lnTo>
                  <a:pt x="176798" y="555542"/>
                </a:lnTo>
                <a:lnTo>
                  <a:pt x="185731" y="554684"/>
                </a:lnTo>
                <a:lnTo>
                  <a:pt x="194545" y="554112"/>
                </a:lnTo>
                <a:lnTo>
                  <a:pt x="203277" y="553731"/>
                </a:lnTo>
                <a:lnTo>
                  <a:pt x="218060" y="550767"/>
                </a:lnTo>
                <a:lnTo>
                  <a:pt x="231933" y="545323"/>
                </a:lnTo>
                <a:lnTo>
                  <a:pt x="239633" y="541204"/>
                </a:lnTo>
                <a:lnTo>
                  <a:pt x="247624" y="536553"/>
                </a:lnTo>
                <a:lnTo>
                  <a:pt x="271743" y="523765"/>
                </a:lnTo>
                <a:lnTo>
                  <a:pt x="286175" y="516355"/>
                </a:lnTo>
                <a:lnTo>
                  <a:pt x="298655" y="509509"/>
                </a:lnTo>
                <a:lnTo>
                  <a:pt x="309832" y="503041"/>
                </a:lnTo>
                <a:lnTo>
                  <a:pt x="329870" y="490774"/>
                </a:lnTo>
                <a:lnTo>
                  <a:pt x="348302" y="478971"/>
                </a:lnTo>
                <a:lnTo>
                  <a:pt x="357217" y="472205"/>
                </a:lnTo>
                <a:lnTo>
                  <a:pt x="366018" y="464836"/>
                </a:lnTo>
                <a:lnTo>
                  <a:pt x="374744" y="457066"/>
                </a:lnTo>
                <a:lnTo>
                  <a:pt x="384370" y="447123"/>
                </a:lnTo>
                <a:lnTo>
                  <a:pt x="394598" y="435733"/>
                </a:lnTo>
                <a:lnTo>
                  <a:pt x="405226" y="423376"/>
                </a:lnTo>
                <a:lnTo>
                  <a:pt x="414216" y="412281"/>
                </a:lnTo>
                <a:lnTo>
                  <a:pt x="422116" y="402027"/>
                </a:lnTo>
                <a:lnTo>
                  <a:pt x="429286" y="392333"/>
                </a:lnTo>
                <a:lnTo>
                  <a:pt x="457582" y="355936"/>
                </a:lnTo>
                <a:lnTo>
                  <a:pt x="464361" y="343509"/>
                </a:lnTo>
                <a:lnTo>
                  <a:pt x="468880" y="331413"/>
                </a:lnTo>
                <a:lnTo>
                  <a:pt x="471893" y="319540"/>
                </a:lnTo>
                <a:lnTo>
                  <a:pt x="476758" y="303052"/>
                </a:lnTo>
                <a:lnTo>
                  <a:pt x="489785" y="261872"/>
                </a:lnTo>
                <a:lnTo>
                  <a:pt x="493450" y="242699"/>
                </a:lnTo>
                <a:lnTo>
                  <a:pt x="494940" y="225155"/>
                </a:lnTo>
                <a:lnTo>
                  <a:pt x="495039" y="171879"/>
                </a:lnTo>
                <a:lnTo>
                  <a:pt x="494095" y="161749"/>
                </a:lnTo>
                <a:lnTo>
                  <a:pt x="492512" y="152138"/>
                </a:lnTo>
                <a:lnTo>
                  <a:pt x="488214" y="134792"/>
                </a:lnTo>
                <a:lnTo>
                  <a:pt x="483129" y="120732"/>
                </a:lnTo>
                <a:lnTo>
                  <a:pt x="478535" y="111459"/>
                </a:lnTo>
                <a:lnTo>
                  <a:pt x="472614" y="100513"/>
                </a:lnTo>
                <a:lnTo>
                  <a:pt x="465809" y="88454"/>
                </a:lnTo>
                <a:lnTo>
                  <a:pt x="453169" y="72515"/>
                </a:lnTo>
                <a:lnTo>
                  <a:pt x="441201" y="62256"/>
                </a:lnTo>
                <a:lnTo>
                  <a:pt x="429533" y="54522"/>
                </a:lnTo>
                <a:lnTo>
                  <a:pt x="417996" y="45369"/>
                </a:lnTo>
                <a:lnTo>
                  <a:pt x="412252" y="40262"/>
                </a:lnTo>
                <a:lnTo>
                  <a:pt x="398251" y="32046"/>
                </a:lnTo>
                <a:lnTo>
                  <a:pt x="390517" y="28522"/>
                </a:lnTo>
                <a:lnTo>
                  <a:pt x="382503" y="26172"/>
                </a:lnTo>
                <a:lnTo>
                  <a:pt x="374303" y="24606"/>
                </a:lnTo>
                <a:lnTo>
                  <a:pt x="365979" y="23562"/>
                </a:lnTo>
                <a:lnTo>
                  <a:pt x="351650" y="19862"/>
                </a:lnTo>
                <a:lnTo>
                  <a:pt x="337978" y="15995"/>
                </a:lnTo>
                <a:lnTo>
                  <a:pt x="330332" y="14963"/>
                </a:lnTo>
                <a:lnTo>
                  <a:pt x="322378" y="14276"/>
                </a:lnTo>
                <a:lnTo>
                  <a:pt x="314217" y="12865"/>
                </a:lnTo>
                <a:lnTo>
                  <a:pt x="305919" y="10972"/>
                </a:lnTo>
                <a:lnTo>
                  <a:pt x="297530" y="8758"/>
                </a:lnTo>
                <a:lnTo>
                  <a:pt x="285269" y="7281"/>
                </a:lnTo>
                <a:lnTo>
                  <a:pt x="270428" y="6297"/>
                </a:lnTo>
                <a:lnTo>
                  <a:pt x="253867" y="5641"/>
                </a:lnTo>
                <a:lnTo>
                  <a:pt x="239968" y="6156"/>
                </a:lnTo>
                <a:lnTo>
                  <a:pt x="227845" y="7452"/>
                </a:lnTo>
                <a:lnTo>
                  <a:pt x="216905" y="9268"/>
                </a:lnTo>
                <a:lnTo>
                  <a:pt x="202945" y="12384"/>
                </a:lnTo>
                <a:lnTo>
                  <a:pt x="169653" y="20926"/>
                </a:lnTo>
                <a:lnTo>
                  <a:pt x="157155" y="24919"/>
                </a:lnTo>
                <a:lnTo>
                  <a:pt x="147871" y="28533"/>
                </a:lnTo>
                <a:lnTo>
                  <a:pt x="126446" y="38619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47"/>
          <p:cNvSpPr/>
          <p:nvPr/>
        </p:nvSpPr>
        <p:spPr>
          <a:xfrm>
            <a:off x="3614119" y="3103245"/>
            <a:ext cx="452104" cy="291450"/>
          </a:xfrm>
          <a:custGeom>
            <a:avLst/>
            <a:gdLst/>
            <a:ahLst/>
            <a:cxnLst/>
            <a:rect l="0" t="0" r="0" b="0"/>
            <a:pathLst>
              <a:path w="452104" h="291450">
                <a:moveTo>
                  <a:pt x="100631" y="0"/>
                </a:moveTo>
                <a:lnTo>
                  <a:pt x="105181" y="9101"/>
                </a:lnTo>
                <a:lnTo>
                  <a:pt x="106522" y="13687"/>
                </a:lnTo>
                <a:lnTo>
                  <a:pt x="107416" y="18650"/>
                </a:lnTo>
                <a:lnTo>
                  <a:pt x="108011" y="23863"/>
                </a:lnTo>
                <a:lnTo>
                  <a:pt x="108409" y="31149"/>
                </a:lnTo>
                <a:lnTo>
                  <a:pt x="108850" y="49404"/>
                </a:lnTo>
                <a:lnTo>
                  <a:pt x="108015" y="58653"/>
                </a:lnTo>
                <a:lnTo>
                  <a:pt x="106506" y="67677"/>
                </a:lnTo>
                <a:lnTo>
                  <a:pt x="104547" y="76550"/>
                </a:lnTo>
                <a:lnTo>
                  <a:pt x="99432" y="91038"/>
                </a:lnTo>
                <a:lnTo>
                  <a:pt x="92211" y="109270"/>
                </a:lnTo>
                <a:lnTo>
                  <a:pt x="83588" y="129996"/>
                </a:lnTo>
                <a:lnTo>
                  <a:pt x="74981" y="149529"/>
                </a:lnTo>
                <a:lnTo>
                  <a:pt x="57798" y="186472"/>
                </a:lnTo>
                <a:lnTo>
                  <a:pt x="50168" y="201467"/>
                </a:lnTo>
                <a:lnTo>
                  <a:pt x="43176" y="214321"/>
                </a:lnTo>
                <a:lnTo>
                  <a:pt x="36610" y="225748"/>
                </a:lnTo>
                <a:lnTo>
                  <a:pt x="30328" y="236224"/>
                </a:lnTo>
                <a:lnTo>
                  <a:pt x="18268" y="255483"/>
                </a:lnTo>
                <a:lnTo>
                  <a:pt x="13337" y="262715"/>
                </a:lnTo>
                <a:lnTo>
                  <a:pt x="9097" y="268488"/>
                </a:lnTo>
                <a:lnTo>
                  <a:pt x="2799" y="277443"/>
                </a:lnTo>
                <a:lnTo>
                  <a:pt x="0" y="284598"/>
                </a:lnTo>
                <a:lnTo>
                  <a:pt x="206" y="286887"/>
                </a:lnTo>
                <a:lnTo>
                  <a:pt x="1296" y="288413"/>
                </a:lnTo>
                <a:lnTo>
                  <a:pt x="2975" y="289430"/>
                </a:lnTo>
                <a:lnTo>
                  <a:pt x="7380" y="290561"/>
                </a:lnTo>
                <a:lnTo>
                  <a:pt x="17970" y="291286"/>
                </a:lnTo>
                <a:lnTo>
                  <a:pt x="41403" y="291441"/>
                </a:lnTo>
                <a:lnTo>
                  <a:pt x="46858" y="291449"/>
                </a:lnTo>
                <a:lnTo>
                  <a:pt x="57999" y="288918"/>
                </a:lnTo>
                <a:lnTo>
                  <a:pt x="77522" y="282137"/>
                </a:lnTo>
                <a:lnTo>
                  <a:pt x="85224" y="279531"/>
                </a:lnTo>
                <a:lnTo>
                  <a:pt x="94170" y="277794"/>
                </a:lnTo>
                <a:lnTo>
                  <a:pt x="103943" y="276636"/>
                </a:lnTo>
                <a:lnTo>
                  <a:pt x="114269" y="275864"/>
                </a:lnTo>
                <a:lnTo>
                  <a:pt x="124010" y="274396"/>
                </a:lnTo>
                <a:lnTo>
                  <a:pt x="133362" y="272466"/>
                </a:lnTo>
                <a:lnTo>
                  <a:pt x="142454" y="270226"/>
                </a:lnTo>
                <a:lnTo>
                  <a:pt x="152325" y="268733"/>
                </a:lnTo>
                <a:lnTo>
                  <a:pt x="162716" y="267738"/>
                </a:lnTo>
                <a:lnTo>
                  <a:pt x="173454" y="267074"/>
                </a:lnTo>
                <a:lnTo>
                  <a:pt x="184422" y="265679"/>
                </a:lnTo>
                <a:lnTo>
                  <a:pt x="195544" y="263797"/>
                </a:lnTo>
                <a:lnTo>
                  <a:pt x="206769" y="261589"/>
                </a:lnTo>
                <a:lnTo>
                  <a:pt x="218062" y="260118"/>
                </a:lnTo>
                <a:lnTo>
                  <a:pt x="229401" y="259137"/>
                </a:lnTo>
                <a:lnTo>
                  <a:pt x="240770" y="258483"/>
                </a:lnTo>
                <a:lnTo>
                  <a:pt x="261022" y="257756"/>
                </a:lnTo>
                <a:lnTo>
                  <a:pt x="270423" y="257562"/>
                </a:lnTo>
                <a:lnTo>
                  <a:pt x="452103" y="25717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48"/>
          <p:cNvSpPr/>
          <p:nvPr/>
        </p:nvSpPr>
        <p:spPr>
          <a:xfrm>
            <a:off x="3905728" y="3137535"/>
            <a:ext cx="31907" cy="737236"/>
          </a:xfrm>
          <a:custGeom>
            <a:avLst/>
            <a:gdLst/>
            <a:ahLst/>
            <a:cxnLst/>
            <a:rect l="0" t="0" r="0" b="0"/>
            <a:pathLst>
              <a:path w="31907" h="737236">
                <a:moveTo>
                  <a:pt x="14761" y="0"/>
                </a:moveTo>
                <a:lnTo>
                  <a:pt x="5660" y="13652"/>
                </a:lnTo>
                <a:lnTo>
                  <a:pt x="2978" y="19579"/>
                </a:lnTo>
                <a:lnTo>
                  <a:pt x="1191" y="25435"/>
                </a:lnTo>
                <a:lnTo>
                  <a:pt x="0" y="31244"/>
                </a:lnTo>
                <a:lnTo>
                  <a:pt x="158" y="37974"/>
                </a:lnTo>
                <a:lnTo>
                  <a:pt x="1216" y="45318"/>
                </a:lnTo>
                <a:lnTo>
                  <a:pt x="2873" y="53072"/>
                </a:lnTo>
                <a:lnTo>
                  <a:pt x="3979" y="61099"/>
                </a:lnTo>
                <a:lnTo>
                  <a:pt x="4715" y="69307"/>
                </a:lnTo>
                <a:lnTo>
                  <a:pt x="5207" y="77637"/>
                </a:lnTo>
                <a:lnTo>
                  <a:pt x="4582" y="100336"/>
                </a:lnTo>
                <a:lnTo>
                  <a:pt x="1347" y="171276"/>
                </a:lnTo>
                <a:lnTo>
                  <a:pt x="1056" y="201814"/>
                </a:lnTo>
                <a:lnTo>
                  <a:pt x="1815" y="226935"/>
                </a:lnTo>
                <a:lnTo>
                  <a:pt x="3272" y="248445"/>
                </a:lnTo>
                <a:lnTo>
                  <a:pt x="4244" y="268500"/>
                </a:lnTo>
                <a:lnTo>
                  <a:pt x="5325" y="306023"/>
                </a:lnTo>
                <a:lnTo>
                  <a:pt x="6018" y="379360"/>
                </a:lnTo>
                <a:lnTo>
                  <a:pt x="6166" y="511954"/>
                </a:lnTo>
                <a:lnTo>
                  <a:pt x="7126" y="534660"/>
                </a:lnTo>
                <a:lnTo>
                  <a:pt x="10733" y="587829"/>
                </a:lnTo>
                <a:lnTo>
                  <a:pt x="15511" y="638765"/>
                </a:lnTo>
                <a:lnTo>
                  <a:pt x="18119" y="663015"/>
                </a:lnTo>
                <a:lnTo>
                  <a:pt x="20810" y="681088"/>
                </a:lnTo>
                <a:lnTo>
                  <a:pt x="31906" y="73723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49"/>
          <p:cNvSpPr/>
          <p:nvPr/>
        </p:nvSpPr>
        <p:spPr>
          <a:xfrm>
            <a:off x="4120172" y="3103245"/>
            <a:ext cx="458288" cy="761577"/>
          </a:xfrm>
          <a:custGeom>
            <a:avLst/>
            <a:gdLst/>
            <a:ahLst/>
            <a:cxnLst/>
            <a:rect l="0" t="0" r="0" b="0"/>
            <a:pathLst>
              <a:path w="458288" h="761577">
                <a:moveTo>
                  <a:pt x="451828" y="0"/>
                </a:moveTo>
                <a:lnTo>
                  <a:pt x="413202" y="0"/>
                </a:lnTo>
                <a:lnTo>
                  <a:pt x="406075" y="952"/>
                </a:lnTo>
                <a:lnTo>
                  <a:pt x="398466" y="2540"/>
                </a:lnTo>
                <a:lnTo>
                  <a:pt x="390536" y="4550"/>
                </a:lnTo>
                <a:lnTo>
                  <a:pt x="382391" y="6844"/>
                </a:lnTo>
                <a:lnTo>
                  <a:pt x="365722" y="11931"/>
                </a:lnTo>
                <a:lnTo>
                  <a:pt x="340272" y="20151"/>
                </a:lnTo>
                <a:lnTo>
                  <a:pt x="330785" y="22959"/>
                </a:lnTo>
                <a:lnTo>
                  <a:pt x="310083" y="28619"/>
                </a:lnTo>
                <a:lnTo>
                  <a:pt x="297324" y="31462"/>
                </a:lnTo>
                <a:lnTo>
                  <a:pt x="267907" y="37160"/>
                </a:lnTo>
                <a:lnTo>
                  <a:pt x="253966" y="39061"/>
                </a:lnTo>
                <a:lnTo>
                  <a:pt x="240862" y="40328"/>
                </a:lnTo>
                <a:lnTo>
                  <a:pt x="228317" y="41173"/>
                </a:lnTo>
                <a:lnTo>
                  <a:pt x="216143" y="41736"/>
                </a:lnTo>
                <a:lnTo>
                  <a:pt x="192457" y="42362"/>
                </a:lnTo>
                <a:lnTo>
                  <a:pt x="150842" y="42796"/>
                </a:lnTo>
                <a:lnTo>
                  <a:pt x="142586" y="42818"/>
                </a:lnTo>
                <a:lnTo>
                  <a:pt x="130872" y="40303"/>
                </a:lnTo>
                <a:lnTo>
                  <a:pt x="126415" y="38298"/>
                </a:lnTo>
                <a:lnTo>
                  <a:pt x="123443" y="37915"/>
                </a:lnTo>
                <a:lnTo>
                  <a:pt x="121462" y="38611"/>
                </a:lnTo>
                <a:lnTo>
                  <a:pt x="120141" y="40028"/>
                </a:lnTo>
                <a:lnTo>
                  <a:pt x="119261" y="41925"/>
                </a:lnTo>
                <a:lnTo>
                  <a:pt x="118283" y="46573"/>
                </a:lnTo>
                <a:lnTo>
                  <a:pt x="117848" y="64514"/>
                </a:lnTo>
                <a:lnTo>
                  <a:pt x="117732" y="77299"/>
                </a:lnTo>
                <a:lnTo>
                  <a:pt x="116702" y="91538"/>
                </a:lnTo>
                <a:lnTo>
                  <a:pt x="115063" y="106745"/>
                </a:lnTo>
                <a:lnTo>
                  <a:pt x="113018" y="122598"/>
                </a:lnTo>
                <a:lnTo>
                  <a:pt x="110702" y="136024"/>
                </a:lnTo>
                <a:lnTo>
                  <a:pt x="105588" y="158562"/>
                </a:lnTo>
                <a:lnTo>
                  <a:pt x="100141" y="183185"/>
                </a:lnTo>
                <a:lnTo>
                  <a:pt x="97355" y="196418"/>
                </a:lnTo>
                <a:lnTo>
                  <a:pt x="79781" y="269652"/>
                </a:lnTo>
                <a:lnTo>
                  <a:pt x="69621" y="308440"/>
                </a:lnTo>
                <a:lnTo>
                  <a:pt x="61930" y="336157"/>
                </a:lnTo>
                <a:lnTo>
                  <a:pt x="55338" y="361175"/>
                </a:lnTo>
                <a:lnTo>
                  <a:pt x="49232" y="379915"/>
                </a:lnTo>
                <a:lnTo>
                  <a:pt x="42980" y="398635"/>
                </a:lnTo>
                <a:lnTo>
                  <a:pt x="42103" y="402916"/>
                </a:lnTo>
                <a:lnTo>
                  <a:pt x="42470" y="407676"/>
                </a:lnTo>
                <a:lnTo>
                  <a:pt x="45418" y="418044"/>
                </a:lnTo>
                <a:lnTo>
                  <a:pt x="47538" y="421571"/>
                </a:lnTo>
                <a:lnTo>
                  <a:pt x="49904" y="423922"/>
                </a:lnTo>
                <a:lnTo>
                  <a:pt x="52433" y="425489"/>
                </a:lnTo>
                <a:lnTo>
                  <a:pt x="57784" y="427231"/>
                </a:lnTo>
                <a:lnTo>
                  <a:pt x="60544" y="427696"/>
                </a:lnTo>
                <a:lnTo>
                  <a:pt x="64290" y="426100"/>
                </a:lnTo>
                <a:lnTo>
                  <a:pt x="73531" y="419248"/>
                </a:lnTo>
                <a:lnTo>
                  <a:pt x="81448" y="409852"/>
                </a:lnTo>
                <a:lnTo>
                  <a:pt x="93801" y="393852"/>
                </a:lnTo>
                <a:lnTo>
                  <a:pt x="107919" y="380785"/>
                </a:lnTo>
                <a:lnTo>
                  <a:pt x="119685" y="371967"/>
                </a:lnTo>
                <a:lnTo>
                  <a:pt x="145141" y="353913"/>
                </a:lnTo>
                <a:lnTo>
                  <a:pt x="165980" y="339540"/>
                </a:lnTo>
                <a:lnTo>
                  <a:pt x="178395" y="333040"/>
                </a:lnTo>
                <a:lnTo>
                  <a:pt x="192387" y="326801"/>
                </a:lnTo>
                <a:lnTo>
                  <a:pt x="207430" y="320737"/>
                </a:lnTo>
                <a:lnTo>
                  <a:pt x="221268" y="315742"/>
                </a:lnTo>
                <a:lnTo>
                  <a:pt x="234304" y="311460"/>
                </a:lnTo>
                <a:lnTo>
                  <a:pt x="268314" y="300882"/>
                </a:lnTo>
                <a:lnTo>
                  <a:pt x="278050" y="297743"/>
                </a:lnTo>
                <a:lnTo>
                  <a:pt x="287398" y="296602"/>
                </a:lnTo>
                <a:lnTo>
                  <a:pt x="296488" y="296795"/>
                </a:lnTo>
                <a:lnTo>
                  <a:pt x="305405" y="297876"/>
                </a:lnTo>
                <a:lnTo>
                  <a:pt x="314208" y="299549"/>
                </a:lnTo>
                <a:lnTo>
                  <a:pt x="322933" y="301616"/>
                </a:lnTo>
                <a:lnTo>
                  <a:pt x="331608" y="303948"/>
                </a:lnTo>
                <a:lnTo>
                  <a:pt x="348867" y="309078"/>
                </a:lnTo>
                <a:lnTo>
                  <a:pt x="383230" y="320132"/>
                </a:lnTo>
                <a:lnTo>
                  <a:pt x="390856" y="324864"/>
                </a:lnTo>
                <a:lnTo>
                  <a:pt x="404409" y="337741"/>
                </a:lnTo>
                <a:lnTo>
                  <a:pt x="422749" y="356505"/>
                </a:lnTo>
                <a:lnTo>
                  <a:pt x="431919" y="370854"/>
                </a:lnTo>
                <a:lnTo>
                  <a:pt x="439169" y="386757"/>
                </a:lnTo>
                <a:lnTo>
                  <a:pt x="445567" y="403349"/>
                </a:lnTo>
                <a:lnTo>
                  <a:pt x="454523" y="428756"/>
                </a:lnTo>
                <a:lnTo>
                  <a:pt x="457788" y="448368"/>
                </a:lnTo>
                <a:lnTo>
                  <a:pt x="458287" y="468832"/>
                </a:lnTo>
                <a:lnTo>
                  <a:pt x="455333" y="487452"/>
                </a:lnTo>
                <a:lnTo>
                  <a:pt x="448306" y="507793"/>
                </a:lnTo>
                <a:lnTo>
                  <a:pt x="443764" y="518551"/>
                </a:lnTo>
                <a:lnTo>
                  <a:pt x="423721" y="570099"/>
                </a:lnTo>
                <a:lnTo>
                  <a:pt x="416897" y="585805"/>
                </a:lnTo>
                <a:lnTo>
                  <a:pt x="410443" y="599134"/>
                </a:lnTo>
                <a:lnTo>
                  <a:pt x="398192" y="621564"/>
                </a:lnTo>
                <a:lnTo>
                  <a:pt x="386397" y="641058"/>
                </a:lnTo>
                <a:lnTo>
                  <a:pt x="372265" y="656707"/>
                </a:lnTo>
                <a:lnTo>
                  <a:pt x="364496" y="663547"/>
                </a:lnTo>
                <a:lnTo>
                  <a:pt x="356459" y="670964"/>
                </a:lnTo>
                <a:lnTo>
                  <a:pt x="339909" y="686826"/>
                </a:lnTo>
                <a:lnTo>
                  <a:pt x="331495" y="694104"/>
                </a:lnTo>
                <a:lnTo>
                  <a:pt x="323029" y="700861"/>
                </a:lnTo>
                <a:lnTo>
                  <a:pt x="314526" y="707271"/>
                </a:lnTo>
                <a:lnTo>
                  <a:pt x="306953" y="712496"/>
                </a:lnTo>
                <a:lnTo>
                  <a:pt x="293459" y="720842"/>
                </a:lnTo>
                <a:lnTo>
                  <a:pt x="285288" y="725354"/>
                </a:lnTo>
                <a:lnTo>
                  <a:pt x="266050" y="735447"/>
                </a:lnTo>
                <a:lnTo>
                  <a:pt x="256538" y="739853"/>
                </a:lnTo>
                <a:lnTo>
                  <a:pt x="247340" y="743743"/>
                </a:lnTo>
                <a:lnTo>
                  <a:pt x="238350" y="747288"/>
                </a:lnTo>
                <a:lnTo>
                  <a:pt x="229499" y="749652"/>
                </a:lnTo>
                <a:lnTo>
                  <a:pt x="220741" y="751228"/>
                </a:lnTo>
                <a:lnTo>
                  <a:pt x="212045" y="752278"/>
                </a:lnTo>
                <a:lnTo>
                  <a:pt x="202438" y="753931"/>
                </a:lnTo>
                <a:lnTo>
                  <a:pt x="192223" y="755986"/>
                </a:lnTo>
                <a:lnTo>
                  <a:pt x="181602" y="758308"/>
                </a:lnTo>
                <a:lnTo>
                  <a:pt x="168807" y="759856"/>
                </a:lnTo>
                <a:lnTo>
                  <a:pt x="154563" y="760888"/>
                </a:lnTo>
                <a:lnTo>
                  <a:pt x="139351" y="761576"/>
                </a:lnTo>
                <a:lnTo>
                  <a:pt x="124447" y="761082"/>
                </a:lnTo>
                <a:lnTo>
                  <a:pt x="109749" y="759800"/>
                </a:lnTo>
                <a:lnTo>
                  <a:pt x="95188" y="757994"/>
                </a:lnTo>
                <a:lnTo>
                  <a:pt x="82623" y="755836"/>
                </a:lnTo>
                <a:lnTo>
                  <a:pt x="71388" y="753446"/>
                </a:lnTo>
                <a:lnTo>
                  <a:pt x="61042" y="750899"/>
                </a:lnTo>
                <a:lnTo>
                  <a:pt x="47005" y="745530"/>
                </a:lnTo>
                <a:lnTo>
                  <a:pt x="35686" y="739016"/>
                </a:lnTo>
                <a:lnTo>
                  <a:pt x="21131" y="729772"/>
                </a:lnTo>
                <a:lnTo>
                  <a:pt x="10217" y="721853"/>
                </a:lnTo>
                <a:lnTo>
                  <a:pt x="5973" y="718407"/>
                </a:lnTo>
                <a:lnTo>
                  <a:pt x="3144" y="714206"/>
                </a:lnTo>
                <a:lnTo>
                  <a:pt x="0" y="704457"/>
                </a:lnTo>
                <a:lnTo>
                  <a:pt x="114" y="700143"/>
                </a:lnTo>
                <a:lnTo>
                  <a:pt x="1143" y="696314"/>
                </a:lnTo>
                <a:lnTo>
                  <a:pt x="3873" y="689520"/>
                </a:lnTo>
                <a:lnTo>
                  <a:pt x="6057" y="67722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50"/>
          <p:cNvSpPr/>
          <p:nvPr/>
        </p:nvSpPr>
        <p:spPr>
          <a:xfrm>
            <a:off x="4854892" y="3420427"/>
            <a:ext cx="282893" cy="39078"/>
          </a:xfrm>
          <a:custGeom>
            <a:avLst/>
            <a:gdLst/>
            <a:ahLst/>
            <a:cxnLst/>
            <a:rect l="0" t="0" r="0" b="0"/>
            <a:pathLst>
              <a:path w="282893" h="39078">
                <a:moveTo>
                  <a:pt x="0" y="0"/>
                </a:moveTo>
                <a:lnTo>
                  <a:pt x="9102" y="9102"/>
                </a:lnTo>
                <a:lnTo>
                  <a:pt x="12735" y="11783"/>
                </a:lnTo>
                <a:lnTo>
                  <a:pt x="16110" y="13570"/>
                </a:lnTo>
                <a:lnTo>
                  <a:pt x="19313" y="14762"/>
                </a:lnTo>
                <a:lnTo>
                  <a:pt x="24305" y="17461"/>
                </a:lnTo>
                <a:lnTo>
                  <a:pt x="30491" y="21166"/>
                </a:lnTo>
                <a:lnTo>
                  <a:pt x="37472" y="25540"/>
                </a:lnTo>
                <a:lnTo>
                  <a:pt x="43079" y="28457"/>
                </a:lnTo>
                <a:lnTo>
                  <a:pt x="47769" y="30401"/>
                </a:lnTo>
                <a:lnTo>
                  <a:pt x="51849" y="31698"/>
                </a:lnTo>
                <a:lnTo>
                  <a:pt x="56474" y="32562"/>
                </a:lnTo>
                <a:lnTo>
                  <a:pt x="61462" y="33138"/>
                </a:lnTo>
                <a:lnTo>
                  <a:pt x="66692" y="33522"/>
                </a:lnTo>
                <a:lnTo>
                  <a:pt x="72084" y="34730"/>
                </a:lnTo>
                <a:lnTo>
                  <a:pt x="77583" y="36489"/>
                </a:lnTo>
                <a:lnTo>
                  <a:pt x="83155" y="38613"/>
                </a:lnTo>
                <a:lnTo>
                  <a:pt x="88774" y="39077"/>
                </a:lnTo>
                <a:lnTo>
                  <a:pt x="94425" y="38434"/>
                </a:lnTo>
                <a:lnTo>
                  <a:pt x="100097" y="37053"/>
                </a:lnTo>
                <a:lnTo>
                  <a:pt x="105784" y="36132"/>
                </a:lnTo>
                <a:lnTo>
                  <a:pt x="111480" y="35518"/>
                </a:lnTo>
                <a:lnTo>
                  <a:pt x="117183" y="35108"/>
                </a:lnTo>
                <a:lnTo>
                  <a:pt x="123842" y="34836"/>
                </a:lnTo>
                <a:lnTo>
                  <a:pt x="138860" y="34533"/>
                </a:lnTo>
                <a:lnTo>
                  <a:pt x="146866" y="33499"/>
                </a:lnTo>
                <a:lnTo>
                  <a:pt x="155061" y="31858"/>
                </a:lnTo>
                <a:lnTo>
                  <a:pt x="163381" y="29811"/>
                </a:lnTo>
                <a:lnTo>
                  <a:pt x="185326" y="24997"/>
                </a:lnTo>
                <a:lnTo>
                  <a:pt x="197846" y="22380"/>
                </a:lnTo>
                <a:lnTo>
                  <a:pt x="208097" y="20635"/>
                </a:lnTo>
                <a:lnTo>
                  <a:pt x="216837" y="19471"/>
                </a:lnTo>
                <a:lnTo>
                  <a:pt x="224568" y="18696"/>
                </a:lnTo>
                <a:lnTo>
                  <a:pt x="233532" y="18179"/>
                </a:lnTo>
                <a:lnTo>
                  <a:pt x="253651" y="17605"/>
                </a:lnTo>
                <a:lnTo>
                  <a:pt x="282892" y="1714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51"/>
          <p:cNvSpPr/>
          <p:nvPr/>
        </p:nvSpPr>
        <p:spPr>
          <a:xfrm>
            <a:off x="5197792" y="3198734"/>
            <a:ext cx="437199" cy="255827"/>
          </a:xfrm>
          <a:custGeom>
            <a:avLst/>
            <a:gdLst/>
            <a:ahLst/>
            <a:cxnLst/>
            <a:rect l="0" t="0" r="0" b="0"/>
            <a:pathLst>
              <a:path w="437199" h="255827">
                <a:moveTo>
                  <a:pt x="0" y="7380"/>
                </a:moveTo>
                <a:lnTo>
                  <a:pt x="14762" y="0"/>
                </a:lnTo>
                <a:lnTo>
                  <a:pt x="16509" y="555"/>
                </a:lnTo>
                <a:lnTo>
                  <a:pt x="20990" y="3712"/>
                </a:lnTo>
                <a:lnTo>
                  <a:pt x="28868" y="10844"/>
                </a:lnTo>
                <a:lnTo>
                  <a:pt x="30675" y="13500"/>
                </a:lnTo>
                <a:lnTo>
                  <a:pt x="32683" y="18990"/>
                </a:lnTo>
                <a:lnTo>
                  <a:pt x="34171" y="22740"/>
                </a:lnTo>
                <a:lnTo>
                  <a:pt x="36116" y="27145"/>
                </a:lnTo>
                <a:lnTo>
                  <a:pt x="38365" y="31987"/>
                </a:lnTo>
                <a:lnTo>
                  <a:pt x="40864" y="39907"/>
                </a:lnTo>
                <a:lnTo>
                  <a:pt x="41530" y="43352"/>
                </a:lnTo>
                <a:lnTo>
                  <a:pt x="41022" y="58032"/>
                </a:lnTo>
                <a:lnTo>
                  <a:pt x="35365" y="154691"/>
                </a:lnTo>
                <a:lnTo>
                  <a:pt x="35959" y="166548"/>
                </a:lnTo>
                <a:lnTo>
                  <a:pt x="37308" y="178262"/>
                </a:lnTo>
                <a:lnTo>
                  <a:pt x="39159" y="189882"/>
                </a:lnTo>
                <a:lnTo>
                  <a:pt x="41346" y="199533"/>
                </a:lnTo>
                <a:lnTo>
                  <a:pt x="43757" y="207872"/>
                </a:lnTo>
                <a:lnTo>
                  <a:pt x="46316" y="215337"/>
                </a:lnTo>
                <a:lnTo>
                  <a:pt x="48023" y="221265"/>
                </a:lnTo>
                <a:lnTo>
                  <a:pt x="49160" y="226170"/>
                </a:lnTo>
                <a:lnTo>
                  <a:pt x="49918" y="230393"/>
                </a:lnTo>
                <a:lnTo>
                  <a:pt x="51376" y="233208"/>
                </a:lnTo>
                <a:lnTo>
                  <a:pt x="53301" y="235085"/>
                </a:lnTo>
                <a:lnTo>
                  <a:pt x="57979" y="238122"/>
                </a:lnTo>
                <a:lnTo>
                  <a:pt x="63234" y="242648"/>
                </a:lnTo>
                <a:lnTo>
                  <a:pt x="66921" y="244235"/>
                </a:lnTo>
                <a:lnTo>
                  <a:pt x="76098" y="245999"/>
                </a:lnTo>
                <a:lnTo>
                  <a:pt x="86526" y="246783"/>
                </a:lnTo>
                <a:lnTo>
                  <a:pt x="98464" y="247132"/>
                </a:lnTo>
                <a:lnTo>
                  <a:pt x="384846" y="247411"/>
                </a:lnTo>
                <a:lnTo>
                  <a:pt x="397421" y="249951"/>
                </a:lnTo>
                <a:lnTo>
                  <a:pt x="406184" y="253302"/>
                </a:lnTo>
                <a:lnTo>
                  <a:pt x="416473" y="255189"/>
                </a:lnTo>
                <a:lnTo>
                  <a:pt x="428482" y="255826"/>
                </a:lnTo>
                <a:lnTo>
                  <a:pt x="437198" y="247411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52"/>
          <p:cNvSpPr/>
          <p:nvPr/>
        </p:nvSpPr>
        <p:spPr>
          <a:xfrm>
            <a:off x="5521089" y="3231832"/>
            <a:ext cx="88184" cy="591504"/>
          </a:xfrm>
          <a:custGeom>
            <a:avLst/>
            <a:gdLst/>
            <a:ahLst/>
            <a:cxnLst/>
            <a:rect l="0" t="0" r="0" b="0"/>
            <a:pathLst>
              <a:path w="88184" h="591504">
                <a:moveTo>
                  <a:pt x="11031" y="0"/>
                </a:moveTo>
                <a:lnTo>
                  <a:pt x="1929" y="4551"/>
                </a:lnTo>
                <a:lnTo>
                  <a:pt x="200" y="7797"/>
                </a:lnTo>
                <a:lnTo>
                  <a:pt x="0" y="11865"/>
                </a:lnTo>
                <a:lnTo>
                  <a:pt x="1730" y="26693"/>
                </a:lnTo>
                <a:lnTo>
                  <a:pt x="3087" y="38534"/>
                </a:lnTo>
                <a:lnTo>
                  <a:pt x="4782" y="45691"/>
                </a:lnTo>
                <a:lnTo>
                  <a:pt x="6865" y="53321"/>
                </a:lnTo>
                <a:lnTo>
                  <a:pt x="11719" y="69418"/>
                </a:lnTo>
                <a:lnTo>
                  <a:pt x="22597" y="103036"/>
                </a:lnTo>
                <a:lnTo>
                  <a:pt x="24457" y="112506"/>
                </a:lnTo>
                <a:lnTo>
                  <a:pt x="25696" y="122629"/>
                </a:lnTo>
                <a:lnTo>
                  <a:pt x="26523" y="133187"/>
                </a:lnTo>
                <a:lnTo>
                  <a:pt x="29981" y="165239"/>
                </a:lnTo>
                <a:lnTo>
                  <a:pt x="52264" y="344166"/>
                </a:lnTo>
                <a:lnTo>
                  <a:pt x="61983" y="420428"/>
                </a:lnTo>
                <a:lnTo>
                  <a:pt x="70895" y="492236"/>
                </a:lnTo>
                <a:lnTo>
                  <a:pt x="75737" y="529287"/>
                </a:lnTo>
                <a:lnTo>
                  <a:pt x="77889" y="548929"/>
                </a:lnTo>
                <a:lnTo>
                  <a:pt x="79415" y="556452"/>
                </a:lnTo>
                <a:lnTo>
                  <a:pt x="81385" y="563373"/>
                </a:lnTo>
                <a:lnTo>
                  <a:pt x="86169" y="577136"/>
                </a:lnTo>
                <a:lnTo>
                  <a:pt x="88183" y="59150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53"/>
          <p:cNvSpPr/>
          <p:nvPr/>
        </p:nvSpPr>
        <p:spPr>
          <a:xfrm>
            <a:off x="5782506" y="3206324"/>
            <a:ext cx="364691" cy="608362"/>
          </a:xfrm>
          <a:custGeom>
            <a:avLst/>
            <a:gdLst/>
            <a:ahLst/>
            <a:cxnLst/>
            <a:rect l="0" t="0" r="0" b="0"/>
            <a:pathLst>
              <a:path w="364691" h="608362">
                <a:moveTo>
                  <a:pt x="238246" y="16936"/>
                </a:moveTo>
                <a:lnTo>
                  <a:pt x="229144" y="7834"/>
                </a:lnTo>
                <a:lnTo>
                  <a:pt x="225511" y="5153"/>
                </a:lnTo>
                <a:lnTo>
                  <a:pt x="218933" y="2174"/>
                </a:lnTo>
                <a:lnTo>
                  <a:pt x="209875" y="497"/>
                </a:lnTo>
                <a:lnTo>
                  <a:pt x="201159" y="0"/>
                </a:lnTo>
                <a:lnTo>
                  <a:pt x="194472" y="1835"/>
                </a:lnTo>
                <a:lnTo>
                  <a:pt x="185250" y="4964"/>
                </a:lnTo>
                <a:lnTo>
                  <a:pt x="174341" y="8954"/>
                </a:lnTo>
                <a:lnTo>
                  <a:pt x="159447" y="17330"/>
                </a:lnTo>
                <a:lnTo>
                  <a:pt x="141899" y="28628"/>
                </a:lnTo>
                <a:lnTo>
                  <a:pt x="122580" y="41876"/>
                </a:lnTo>
                <a:lnTo>
                  <a:pt x="104938" y="55470"/>
                </a:lnTo>
                <a:lnTo>
                  <a:pt x="88414" y="69295"/>
                </a:lnTo>
                <a:lnTo>
                  <a:pt x="72635" y="83275"/>
                </a:lnTo>
                <a:lnTo>
                  <a:pt x="60211" y="95451"/>
                </a:lnTo>
                <a:lnTo>
                  <a:pt x="50024" y="106427"/>
                </a:lnTo>
                <a:lnTo>
                  <a:pt x="41327" y="116602"/>
                </a:lnTo>
                <a:lnTo>
                  <a:pt x="34577" y="125290"/>
                </a:lnTo>
                <a:lnTo>
                  <a:pt x="24536" y="140023"/>
                </a:lnTo>
                <a:lnTo>
                  <a:pt x="13528" y="159027"/>
                </a:lnTo>
                <a:lnTo>
                  <a:pt x="4235" y="176724"/>
                </a:lnTo>
                <a:lnTo>
                  <a:pt x="891" y="188283"/>
                </a:lnTo>
                <a:lnTo>
                  <a:pt x="0" y="194032"/>
                </a:lnTo>
                <a:lnTo>
                  <a:pt x="1549" y="205500"/>
                </a:lnTo>
                <a:lnTo>
                  <a:pt x="6365" y="217899"/>
                </a:lnTo>
                <a:lnTo>
                  <a:pt x="14856" y="232935"/>
                </a:lnTo>
                <a:lnTo>
                  <a:pt x="24979" y="246603"/>
                </a:lnTo>
                <a:lnTo>
                  <a:pt x="30346" y="252915"/>
                </a:lnTo>
                <a:lnTo>
                  <a:pt x="36781" y="258075"/>
                </a:lnTo>
                <a:lnTo>
                  <a:pt x="43929" y="262468"/>
                </a:lnTo>
                <a:lnTo>
                  <a:pt x="51551" y="266349"/>
                </a:lnTo>
                <a:lnTo>
                  <a:pt x="59490" y="270841"/>
                </a:lnTo>
                <a:lnTo>
                  <a:pt x="67640" y="275741"/>
                </a:lnTo>
                <a:lnTo>
                  <a:pt x="75932" y="280913"/>
                </a:lnTo>
                <a:lnTo>
                  <a:pt x="88126" y="286265"/>
                </a:lnTo>
                <a:lnTo>
                  <a:pt x="102924" y="291739"/>
                </a:lnTo>
                <a:lnTo>
                  <a:pt x="119457" y="297293"/>
                </a:lnTo>
                <a:lnTo>
                  <a:pt x="134288" y="302900"/>
                </a:lnTo>
                <a:lnTo>
                  <a:pt x="147986" y="308544"/>
                </a:lnTo>
                <a:lnTo>
                  <a:pt x="160927" y="314211"/>
                </a:lnTo>
                <a:lnTo>
                  <a:pt x="185467" y="325588"/>
                </a:lnTo>
                <a:lnTo>
                  <a:pt x="232266" y="348414"/>
                </a:lnTo>
                <a:lnTo>
                  <a:pt x="245689" y="356984"/>
                </a:lnTo>
                <a:lnTo>
                  <a:pt x="260353" y="367459"/>
                </a:lnTo>
                <a:lnTo>
                  <a:pt x="275844" y="379205"/>
                </a:lnTo>
                <a:lnTo>
                  <a:pt x="288076" y="388941"/>
                </a:lnTo>
                <a:lnTo>
                  <a:pt x="298136" y="397337"/>
                </a:lnTo>
                <a:lnTo>
                  <a:pt x="306748" y="404839"/>
                </a:lnTo>
                <a:lnTo>
                  <a:pt x="313442" y="412698"/>
                </a:lnTo>
                <a:lnTo>
                  <a:pt x="323419" y="429050"/>
                </a:lnTo>
                <a:lnTo>
                  <a:pt x="331028" y="443303"/>
                </a:lnTo>
                <a:lnTo>
                  <a:pt x="334391" y="449770"/>
                </a:lnTo>
                <a:lnTo>
                  <a:pt x="336632" y="459797"/>
                </a:lnTo>
                <a:lnTo>
                  <a:pt x="338127" y="472197"/>
                </a:lnTo>
                <a:lnTo>
                  <a:pt x="339124" y="486178"/>
                </a:lnTo>
                <a:lnTo>
                  <a:pt x="337882" y="500261"/>
                </a:lnTo>
                <a:lnTo>
                  <a:pt x="335150" y="514413"/>
                </a:lnTo>
                <a:lnTo>
                  <a:pt x="331424" y="528610"/>
                </a:lnTo>
                <a:lnTo>
                  <a:pt x="327035" y="539979"/>
                </a:lnTo>
                <a:lnTo>
                  <a:pt x="317078" y="557692"/>
                </a:lnTo>
                <a:lnTo>
                  <a:pt x="306302" y="569374"/>
                </a:lnTo>
                <a:lnTo>
                  <a:pt x="295163" y="577741"/>
                </a:lnTo>
                <a:lnTo>
                  <a:pt x="283863" y="584635"/>
                </a:lnTo>
                <a:lnTo>
                  <a:pt x="272490" y="593414"/>
                </a:lnTo>
                <a:lnTo>
                  <a:pt x="266791" y="598422"/>
                </a:lnTo>
                <a:lnTo>
                  <a:pt x="261086" y="601761"/>
                </a:lnTo>
                <a:lnTo>
                  <a:pt x="255377" y="603986"/>
                </a:lnTo>
                <a:lnTo>
                  <a:pt x="249667" y="605470"/>
                </a:lnTo>
                <a:lnTo>
                  <a:pt x="243955" y="606459"/>
                </a:lnTo>
                <a:lnTo>
                  <a:pt x="238242" y="607119"/>
                </a:lnTo>
                <a:lnTo>
                  <a:pt x="232529" y="607559"/>
                </a:lnTo>
                <a:lnTo>
                  <a:pt x="226815" y="607852"/>
                </a:lnTo>
                <a:lnTo>
                  <a:pt x="215385" y="608178"/>
                </a:lnTo>
                <a:lnTo>
                  <a:pt x="198241" y="608361"/>
                </a:lnTo>
                <a:lnTo>
                  <a:pt x="192526" y="607434"/>
                </a:lnTo>
                <a:lnTo>
                  <a:pt x="186811" y="605864"/>
                </a:lnTo>
                <a:lnTo>
                  <a:pt x="181096" y="603864"/>
                </a:lnTo>
                <a:lnTo>
                  <a:pt x="176333" y="600626"/>
                </a:lnTo>
                <a:lnTo>
                  <a:pt x="165080" y="587920"/>
                </a:lnTo>
                <a:lnTo>
                  <a:pt x="154761" y="576747"/>
                </a:lnTo>
                <a:lnTo>
                  <a:pt x="145261" y="567048"/>
                </a:lnTo>
                <a:lnTo>
                  <a:pt x="141966" y="561795"/>
                </a:lnTo>
                <a:lnTo>
                  <a:pt x="138305" y="550878"/>
                </a:lnTo>
                <a:lnTo>
                  <a:pt x="137329" y="541489"/>
                </a:lnTo>
                <a:lnTo>
                  <a:pt x="136678" y="529516"/>
                </a:lnTo>
                <a:lnTo>
                  <a:pt x="136244" y="515818"/>
                </a:lnTo>
                <a:lnTo>
                  <a:pt x="136907" y="503829"/>
                </a:lnTo>
                <a:lnTo>
                  <a:pt x="138302" y="492979"/>
                </a:lnTo>
                <a:lnTo>
                  <a:pt x="140184" y="482888"/>
                </a:lnTo>
                <a:lnTo>
                  <a:pt x="144815" y="461516"/>
                </a:lnTo>
                <a:lnTo>
                  <a:pt x="147384" y="450482"/>
                </a:lnTo>
                <a:lnTo>
                  <a:pt x="151001" y="440269"/>
                </a:lnTo>
                <a:lnTo>
                  <a:pt x="160101" y="421301"/>
                </a:lnTo>
                <a:lnTo>
                  <a:pt x="166147" y="411290"/>
                </a:lnTo>
                <a:lnTo>
                  <a:pt x="173035" y="400806"/>
                </a:lnTo>
                <a:lnTo>
                  <a:pt x="180484" y="390007"/>
                </a:lnTo>
                <a:lnTo>
                  <a:pt x="189261" y="378997"/>
                </a:lnTo>
                <a:lnTo>
                  <a:pt x="198921" y="367847"/>
                </a:lnTo>
                <a:lnTo>
                  <a:pt x="209172" y="356605"/>
                </a:lnTo>
                <a:lnTo>
                  <a:pt x="221721" y="341489"/>
                </a:lnTo>
                <a:lnTo>
                  <a:pt x="263829" y="288571"/>
                </a:lnTo>
                <a:lnTo>
                  <a:pt x="275304" y="275178"/>
                </a:lnTo>
                <a:lnTo>
                  <a:pt x="285812" y="263392"/>
                </a:lnTo>
                <a:lnTo>
                  <a:pt x="305106" y="242677"/>
                </a:lnTo>
                <a:lnTo>
                  <a:pt x="314252" y="233152"/>
                </a:lnTo>
                <a:lnTo>
                  <a:pt x="321302" y="223945"/>
                </a:lnTo>
                <a:lnTo>
                  <a:pt x="331675" y="206095"/>
                </a:lnTo>
                <a:lnTo>
                  <a:pt x="342000" y="188636"/>
                </a:lnTo>
                <a:lnTo>
                  <a:pt x="351986" y="172305"/>
                </a:lnTo>
                <a:lnTo>
                  <a:pt x="359600" y="158696"/>
                </a:lnTo>
                <a:lnTo>
                  <a:pt x="363619" y="143758"/>
                </a:lnTo>
                <a:lnTo>
                  <a:pt x="364690" y="135773"/>
                </a:lnTo>
                <a:lnTo>
                  <a:pt x="363341" y="119283"/>
                </a:lnTo>
                <a:lnTo>
                  <a:pt x="359566" y="104333"/>
                </a:lnTo>
                <a:lnTo>
                  <a:pt x="354713" y="94514"/>
                </a:lnTo>
                <a:lnTo>
                  <a:pt x="346842" y="86975"/>
                </a:lnTo>
                <a:lnTo>
                  <a:pt x="336994" y="79497"/>
                </a:lnTo>
                <a:lnTo>
                  <a:pt x="326266" y="69823"/>
                </a:lnTo>
                <a:lnTo>
                  <a:pt x="320739" y="66482"/>
                </a:lnTo>
                <a:lnTo>
                  <a:pt x="309517" y="62768"/>
                </a:lnTo>
                <a:lnTo>
                  <a:pt x="302905" y="60826"/>
                </a:lnTo>
                <a:lnTo>
                  <a:pt x="287938" y="56128"/>
                </a:lnTo>
                <a:lnTo>
                  <a:pt x="278994" y="54494"/>
                </a:lnTo>
                <a:lnTo>
                  <a:pt x="269222" y="53404"/>
                </a:lnTo>
                <a:lnTo>
                  <a:pt x="258896" y="52678"/>
                </a:lnTo>
                <a:lnTo>
                  <a:pt x="246298" y="52194"/>
                </a:lnTo>
                <a:lnTo>
                  <a:pt x="232184" y="51871"/>
                </a:lnTo>
                <a:lnTo>
                  <a:pt x="169666" y="5979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54"/>
          <p:cNvSpPr/>
          <p:nvPr/>
        </p:nvSpPr>
        <p:spPr>
          <a:xfrm>
            <a:off x="2814637" y="3326129"/>
            <a:ext cx="111443" cy="574359"/>
          </a:xfrm>
          <a:custGeom>
            <a:avLst/>
            <a:gdLst/>
            <a:ahLst/>
            <a:cxnLst/>
            <a:rect l="0" t="0" r="0" b="0"/>
            <a:pathLst>
              <a:path w="111443" h="574359">
                <a:moveTo>
                  <a:pt x="0" y="0"/>
                </a:moveTo>
                <a:lnTo>
                  <a:pt x="0" y="13653"/>
                </a:lnTo>
                <a:lnTo>
                  <a:pt x="2540" y="27976"/>
                </a:lnTo>
                <a:lnTo>
                  <a:pt x="4551" y="35796"/>
                </a:lnTo>
                <a:lnTo>
                  <a:pt x="6844" y="43867"/>
                </a:lnTo>
                <a:lnTo>
                  <a:pt x="11932" y="60454"/>
                </a:lnTo>
                <a:lnTo>
                  <a:pt x="16527" y="68878"/>
                </a:lnTo>
                <a:lnTo>
                  <a:pt x="22448" y="77352"/>
                </a:lnTo>
                <a:lnTo>
                  <a:pt x="29253" y="85858"/>
                </a:lnTo>
                <a:lnTo>
                  <a:pt x="35695" y="94386"/>
                </a:lnTo>
                <a:lnTo>
                  <a:pt x="47932" y="111482"/>
                </a:lnTo>
                <a:lnTo>
                  <a:pt x="52909" y="121947"/>
                </a:lnTo>
                <a:lnTo>
                  <a:pt x="57180" y="133686"/>
                </a:lnTo>
                <a:lnTo>
                  <a:pt x="60980" y="146274"/>
                </a:lnTo>
                <a:lnTo>
                  <a:pt x="67742" y="170421"/>
                </a:lnTo>
                <a:lnTo>
                  <a:pt x="70879" y="182194"/>
                </a:lnTo>
                <a:lnTo>
                  <a:pt x="73923" y="198615"/>
                </a:lnTo>
                <a:lnTo>
                  <a:pt x="76904" y="218136"/>
                </a:lnTo>
                <a:lnTo>
                  <a:pt x="79844" y="239721"/>
                </a:lnTo>
                <a:lnTo>
                  <a:pt x="85651" y="276406"/>
                </a:lnTo>
                <a:lnTo>
                  <a:pt x="88534" y="292855"/>
                </a:lnTo>
                <a:lnTo>
                  <a:pt x="90455" y="308585"/>
                </a:lnTo>
                <a:lnTo>
                  <a:pt x="91736" y="323833"/>
                </a:lnTo>
                <a:lnTo>
                  <a:pt x="92590" y="338762"/>
                </a:lnTo>
                <a:lnTo>
                  <a:pt x="93538" y="365509"/>
                </a:lnTo>
                <a:lnTo>
                  <a:pt x="94148" y="413724"/>
                </a:lnTo>
                <a:lnTo>
                  <a:pt x="94284" y="500456"/>
                </a:lnTo>
                <a:lnTo>
                  <a:pt x="95241" y="511755"/>
                </a:lnTo>
                <a:lnTo>
                  <a:pt x="96832" y="523098"/>
                </a:lnTo>
                <a:lnTo>
                  <a:pt x="98845" y="534470"/>
                </a:lnTo>
                <a:lnTo>
                  <a:pt x="101081" y="549645"/>
                </a:lnTo>
                <a:lnTo>
                  <a:pt x="101677" y="555025"/>
                </a:lnTo>
                <a:lnTo>
                  <a:pt x="103027" y="558612"/>
                </a:lnTo>
                <a:lnTo>
                  <a:pt x="104880" y="561003"/>
                </a:lnTo>
                <a:lnTo>
                  <a:pt x="107067" y="562597"/>
                </a:lnTo>
                <a:lnTo>
                  <a:pt x="108526" y="564612"/>
                </a:lnTo>
                <a:lnTo>
                  <a:pt x="111442" y="57435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55"/>
          <p:cNvSpPr/>
          <p:nvPr/>
        </p:nvSpPr>
        <p:spPr>
          <a:xfrm>
            <a:off x="2960899" y="3334702"/>
            <a:ext cx="119487" cy="488634"/>
          </a:xfrm>
          <a:custGeom>
            <a:avLst/>
            <a:gdLst/>
            <a:ahLst/>
            <a:cxnLst/>
            <a:rect l="0" t="0" r="0" b="0"/>
            <a:pathLst>
              <a:path w="119487" h="488634">
                <a:moveTo>
                  <a:pt x="8043" y="0"/>
                </a:moveTo>
                <a:lnTo>
                  <a:pt x="3492" y="9102"/>
                </a:lnTo>
                <a:lnTo>
                  <a:pt x="1258" y="16110"/>
                </a:lnTo>
                <a:lnTo>
                  <a:pt x="0" y="30491"/>
                </a:lnTo>
                <a:lnTo>
                  <a:pt x="658" y="44984"/>
                </a:lnTo>
                <a:lnTo>
                  <a:pt x="2167" y="52849"/>
                </a:lnTo>
                <a:lnTo>
                  <a:pt x="4126" y="60950"/>
                </a:lnTo>
                <a:lnTo>
                  <a:pt x="7337" y="69209"/>
                </a:lnTo>
                <a:lnTo>
                  <a:pt x="11382" y="77572"/>
                </a:lnTo>
                <a:lnTo>
                  <a:pt x="15984" y="86005"/>
                </a:lnTo>
                <a:lnTo>
                  <a:pt x="20005" y="95436"/>
                </a:lnTo>
                <a:lnTo>
                  <a:pt x="23637" y="105534"/>
                </a:lnTo>
                <a:lnTo>
                  <a:pt x="27012" y="116076"/>
                </a:lnTo>
                <a:lnTo>
                  <a:pt x="30214" y="126914"/>
                </a:lnTo>
                <a:lnTo>
                  <a:pt x="36312" y="149117"/>
                </a:lnTo>
                <a:lnTo>
                  <a:pt x="38319" y="161324"/>
                </a:lnTo>
                <a:lnTo>
                  <a:pt x="39657" y="174224"/>
                </a:lnTo>
                <a:lnTo>
                  <a:pt x="40549" y="187587"/>
                </a:lnTo>
                <a:lnTo>
                  <a:pt x="43049" y="205068"/>
                </a:lnTo>
                <a:lnTo>
                  <a:pt x="46620" y="225295"/>
                </a:lnTo>
                <a:lnTo>
                  <a:pt x="54716" y="265866"/>
                </a:lnTo>
                <a:lnTo>
                  <a:pt x="61489" y="296598"/>
                </a:lnTo>
                <a:lnTo>
                  <a:pt x="70657" y="335319"/>
                </a:lnTo>
                <a:lnTo>
                  <a:pt x="72646" y="346419"/>
                </a:lnTo>
                <a:lnTo>
                  <a:pt x="73971" y="356676"/>
                </a:lnTo>
                <a:lnTo>
                  <a:pt x="74855" y="366371"/>
                </a:lnTo>
                <a:lnTo>
                  <a:pt x="76397" y="376645"/>
                </a:lnTo>
                <a:lnTo>
                  <a:pt x="78377" y="387304"/>
                </a:lnTo>
                <a:lnTo>
                  <a:pt x="80650" y="398220"/>
                </a:lnTo>
                <a:lnTo>
                  <a:pt x="84070" y="407403"/>
                </a:lnTo>
                <a:lnTo>
                  <a:pt x="88255" y="415429"/>
                </a:lnTo>
                <a:lnTo>
                  <a:pt x="92950" y="422686"/>
                </a:lnTo>
                <a:lnTo>
                  <a:pt x="96080" y="429428"/>
                </a:lnTo>
                <a:lnTo>
                  <a:pt x="101438" y="448019"/>
                </a:lnTo>
                <a:lnTo>
                  <a:pt x="103644" y="453937"/>
                </a:lnTo>
                <a:lnTo>
                  <a:pt x="106067" y="459787"/>
                </a:lnTo>
                <a:lnTo>
                  <a:pt x="109477" y="472572"/>
                </a:lnTo>
                <a:lnTo>
                  <a:pt x="112815" y="479272"/>
                </a:lnTo>
                <a:lnTo>
                  <a:pt x="119486" y="48863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56"/>
          <p:cNvSpPr/>
          <p:nvPr/>
        </p:nvSpPr>
        <p:spPr>
          <a:xfrm>
            <a:off x="2565364" y="3480472"/>
            <a:ext cx="686471" cy="128551"/>
          </a:xfrm>
          <a:custGeom>
            <a:avLst/>
            <a:gdLst/>
            <a:ahLst/>
            <a:cxnLst/>
            <a:rect l="0" t="0" r="0" b="0"/>
            <a:pathLst>
              <a:path w="686471" h="128551">
                <a:moveTo>
                  <a:pt x="17815" y="128550"/>
                </a:moveTo>
                <a:lnTo>
                  <a:pt x="4163" y="123999"/>
                </a:lnTo>
                <a:lnTo>
                  <a:pt x="1094" y="122659"/>
                </a:lnTo>
                <a:lnTo>
                  <a:pt x="0" y="121765"/>
                </a:lnTo>
                <a:lnTo>
                  <a:pt x="224" y="121169"/>
                </a:lnTo>
                <a:lnTo>
                  <a:pt x="4183" y="118867"/>
                </a:lnTo>
                <a:lnTo>
                  <a:pt x="18742" y="111229"/>
                </a:lnTo>
                <a:lnTo>
                  <a:pt x="27005" y="107478"/>
                </a:lnTo>
                <a:lnTo>
                  <a:pt x="35372" y="104025"/>
                </a:lnTo>
                <a:lnTo>
                  <a:pt x="43807" y="100769"/>
                </a:lnTo>
                <a:lnTo>
                  <a:pt x="54193" y="97647"/>
                </a:lnTo>
                <a:lnTo>
                  <a:pt x="65880" y="94613"/>
                </a:lnTo>
                <a:lnTo>
                  <a:pt x="91565" y="88702"/>
                </a:lnTo>
                <a:lnTo>
                  <a:pt x="118855" y="82900"/>
                </a:lnTo>
                <a:lnTo>
                  <a:pt x="133753" y="79067"/>
                </a:lnTo>
                <a:lnTo>
                  <a:pt x="149400" y="74606"/>
                </a:lnTo>
                <a:lnTo>
                  <a:pt x="182025" y="64570"/>
                </a:lnTo>
                <a:lnTo>
                  <a:pt x="215575" y="53759"/>
                </a:lnTo>
                <a:lnTo>
                  <a:pt x="240143" y="47257"/>
                </a:lnTo>
                <a:lnTo>
                  <a:pt x="303000" y="32412"/>
                </a:lnTo>
                <a:lnTo>
                  <a:pt x="355067" y="21370"/>
                </a:lnTo>
                <a:lnTo>
                  <a:pt x="376952" y="17092"/>
                </a:lnTo>
                <a:lnTo>
                  <a:pt x="397257" y="14239"/>
                </a:lnTo>
                <a:lnTo>
                  <a:pt x="416509" y="12338"/>
                </a:lnTo>
                <a:lnTo>
                  <a:pt x="435059" y="11070"/>
                </a:lnTo>
                <a:lnTo>
                  <a:pt x="453140" y="9273"/>
                </a:lnTo>
                <a:lnTo>
                  <a:pt x="470909" y="7122"/>
                </a:lnTo>
                <a:lnTo>
                  <a:pt x="488471" y="4735"/>
                </a:lnTo>
                <a:lnTo>
                  <a:pt x="504941" y="3145"/>
                </a:lnTo>
                <a:lnTo>
                  <a:pt x="520683" y="2084"/>
                </a:lnTo>
                <a:lnTo>
                  <a:pt x="549922" y="905"/>
                </a:lnTo>
                <a:lnTo>
                  <a:pt x="587803" y="242"/>
                </a:lnTo>
                <a:lnTo>
                  <a:pt x="637165" y="0"/>
                </a:lnTo>
                <a:lnTo>
                  <a:pt x="653127" y="2519"/>
                </a:lnTo>
                <a:lnTo>
                  <a:pt x="667841" y="5861"/>
                </a:lnTo>
                <a:lnTo>
                  <a:pt x="686470" y="853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57"/>
          <p:cNvSpPr/>
          <p:nvPr/>
        </p:nvSpPr>
        <p:spPr>
          <a:xfrm>
            <a:off x="2557462" y="3514725"/>
            <a:ext cx="754381" cy="214313"/>
          </a:xfrm>
          <a:custGeom>
            <a:avLst/>
            <a:gdLst/>
            <a:ahLst/>
            <a:cxnLst/>
            <a:rect l="0" t="0" r="0" b="0"/>
            <a:pathLst>
              <a:path w="754381" h="214313">
                <a:moveTo>
                  <a:pt x="0" y="214312"/>
                </a:moveTo>
                <a:lnTo>
                  <a:pt x="9102" y="209762"/>
                </a:lnTo>
                <a:lnTo>
                  <a:pt x="21190" y="204987"/>
                </a:lnTo>
                <a:lnTo>
                  <a:pt x="74988" y="185060"/>
                </a:lnTo>
                <a:lnTo>
                  <a:pt x="139413" y="160450"/>
                </a:lnTo>
                <a:lnTo>
                  <a:pt x="189263" y="143002"/>
                </a:lnTo>
                <a:lnTo>
                  <a:pt x="223182" y="131502"/>
                </a:lnTo>
                <a:lnTo>
                  <a:pt x="254767" y="120040"/>
                </a:lnTo>
                <a:lnTo>
                  <a:pt x="269857" y="114317"/>
                </a:lnTo>
                <a:lnTo>
                  <a:pt x="286585" y="108596"/>
                </a:lnTo>
                <a:lnTo>
                  <a:pt x="376359" y="80011"/>
                </a:lnTo>
                <a:lnTo>
                  <a:pt x="393781" y="75248"/>
                </a:lnTo>
                <a:lnTo>
                  <a:pt x="411111" y="71120"/>
                </a:lnTo>
                <a:lnTo>
                  <a:pt x="428379" y="67416"/>
                </a:lnTo>
                <a:lnTo>
                  <a:pt x="445606" y="63041"/>
                </a:lnTo>
                <a:lnTo>
                  <a:pt x="462806" y="58220"/>
                </a:lnTo>
                <a:lnTo>
                  <a:pt x="497156" y="47783"/>
                </a:lnTo>
                <a:lnTo>
                  <a:pt x="531473" y="36794"/>
                </a:lnTo>
                <a:lnTo>
                  <a:pt x="548626" y="32149"/>
                </a:lnTo>
                <a:lnTo>
                  <a:pt x="565775" y="28100"/>
                </a:lnTo>
                <a:lnTo>
                  <a:pt x="673868" y="5854"/>
                </a:lnTo>
                <a:lnTo>
                  <a:pt x="686418" y="3902"/>
                </a:lnTo>
                <a:lnTo>
                  <a:pt x="697642" y="2602"/>
                </a:lnTo>
                <a:lnTo>
                  <a:pt x="754380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Did we meet our objectives?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Content Objectives</a:t>
            </a:r>
          </a:p>
          <a:p>
            <a:r>
              <a:rPr lang="en-US" dirty="0" smtClean="0"/>
              <a:t>Review using fractions in systems of equations.</a:t>
            </a:r>
          </a:p>
          <a:p>
            <a:r>
              <a:rPr lang="en-US" dirty="0" smtClean="0"/>
              <a:t>Use system of equations for word problems.</a:t>
            </a:r>
          </a:p>
          <a:p>
            <a:pPr>
              <a:buNone/>
            </a:pPr>
            <a:r>
              <a:rPr lang="en-US" dirty="0" smtClean="0"/>
              <a:t>Language Objectives</a:t>
            </a:r>
          </a:p>
          <a:p>
            <a:r>
              <a:rPr lang="en-US" dirty="0" smtClean="0"/>
              <a:t>Everyone participates</a:t>
            </a:r>
          </a:p>
          <a:p>
            <a:r>
              <a:rPr lang="en-US" dirty="0" smtClean="0"/>
              <a:t>Active listening</a:t>
            </a:r>
            <a:endParaRPr lang="en-US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Content Objectives</a:t>
            </a:r>
          </a:p>
          <a:p>
            <a:r>
              <a:rPr lang="en-US" dirty="0" smtClean="0"/>
              <a:t>Review using fractions in systems of equations.</a:t>
            </a:r>
          </a:p>
          <a:p>
            <a:r>
              <a:rPr lang="en-US" dirty="0" smtClean="0"/>
              <a:t>Use system of equations for word problems.</a:t>
            </a:r>
          </a:p>
          <a:p>
            <a:pPr>
              <a:buNone/>
            </a:pPr>
            <a:r>
              <a:rPr lang="en-US" dirty="0" smtClean="0"/>
              <a:t>Language Objectives</a:t>
            </a:r>
          </a:p>
          <a:p>
            <a:r>
              <a:rPr lang="en-US" dirty="0" smtClean="0"/>
              <a:t>Everyone participates</a:t>
            </a:r>
          </a:p>
          <a:p>
            <a:r>
              <a:rPr lang="en-US" dirty="0" smtClean="0"/>
              <a:t>Active listening</a:t>
            </a:r>
            <a:endParaRPr lang="en-US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33)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ChangeAspect="1"/>
          </p:cNvGraphicFramePr>
          <p:nvPr>
            <p:ph sz="quarter" idx="1"/>
          </p:nvPr>
        </p:nvGraphicFramePr>
        <p:xfrm>
          <a:off x="533400" y="1676400"/>
          <a:ext cx="2398713" cy="2438400"/>
        </p:xfrm>
        <a:graphic>
          <a:graphicData uri="http://schemas.openxmlformats.org/presentationml/2006/ole">
            <p:oleObj spid="_x0000_s1026" name="Equation" r:id="rId4" imgW="774360" imgH="787320" progId="Equation.3">
              <p:embed/>
            </p:oleObj>
          </a:graphicData>
        </a:graphic>
      </p:graphicFrame>
      <p:sp>
        <p:nvSpPr>
          <p:cNvPr id="4" name="SMARTPenAnnotation257"/>
          <p:cNvSpPr/>
          <p:nvPr/>
        </p:nvSpPr>
        <p:spPr>
          <a:xfrm>
            <a:off x="30472" y="1812779"/>
            <a:ext cx="392438" cy="304220"/>
          </a:xfrm>
          <a:custGeom>
            <a:avLst/>
            <a:gdLst/>
            <a:ahLst/>
            <a:cxnLst/>
            <a:rect l="0" t="0" r="0" b="0"/>
            <a:pathLst>
              <a:path w="392438" h="304220">
                <a:moveTo>
                  <a:pt x="23820" y="64598"/>
                </a:moveTo>
                <a:lnTo>
                  <a:pt x="14718" y="60047"/>
                </a:lnTo>
                <a:lnTo>
                  <a:pt x="4507" y="52667"/>
                </a:lnTo>
                <a:lnTo>
                  <a:pt x="0" y="48998"/>
                </a:lnTo>
                <a:lnTo>
                  <a:pt x="320" y="47530"/>
                </a:lnTo>
                <a:lnTo>
                  <a:pt x="3216" y="43360"/>
                </a:lnTo>
                <a:lnTo>
                  <a:pt x="5321" y="41867"/>
                </a:lnTo>
                <a:lnTo>
                  <a:pt x="14740" y="37860"/>
                </a:lnTo>
                <a:lnTo>
                  <a:pt x="20624" y="34391"/>
                </a:lnTo>
                <a:lnTo>
                  <a:pt x="27405" y="30172"/>
                </a:lnTo>
                <a:lnTo>
                  <a:pt x="34782" y="26407"/>
                </a:lnTo>
                <a:lnTo>
                  <a:pt x="42558" y="22945"/>
                </a:lnTo>
                <a:lnTo>
                  <a:pt x="50600" y="19684"/>
                </a:lnTo>
                <a:lnTo>
                  <a:pt x="58818" y="16558"/>
                </a:lnTo>
                <a:lnTo>
                  <a:pt x="75570" y="10544"/>
                </a:lnTo>
                <a:lnTo>
                  <a:pt x="84037" y="8560"/>
                </a:lnTo>
                <a:lnTo>
                  <a:pt x="92540" y="7237"/>
                </a:lnTo>
                <a:lnTo>
                  <a:pt x="101066" y="6355"/>
                </a:lnTo>
                <a:lnTo>
                  <a:pt x="125779" y="2835"/>
                </a:lnTo>
                <a:lnTo>
                  <a:pt x="140370" y="562"/>
                </a:lnTo>
                <a:lnTo>
                  <a:pt x="152003" y="0"/>
                </a:lnTo>
                <a:lnTo>
                  <a:pt x="161662" y="578"/>
                </a:lnTo>
                <a:lnTo>
                  <a:pt x="170007" y="1915"/>
                </a:lnTo>
                <a:lnTo>
                  <a:pt x="178428" y="3760"/>
                </a:lnTo>
                <a:lnTo>
                  <a:pt x="186900" y="5942"/>
                </a:lnTo>
                <a:lnTo>
                  <a:pt x="195405" y="8349"/>
                </a:lnTo>
                <a:lnTo>
                  <a:pt x="207395" y="11024"/>
                </a:lnTo>
                <a:lnTo>
                  <a:pt x="211926" y="11737"/>
                </a:lnTo>
                <a:lnTo>
                  <a:pt x="217804" y="16022"/>
                </a:lnTo>
                <a:lnTo>
                  <a:pt x="224580" y="22689"/>
                </a:lnTo>
                <a:lnTo>
                  <a:pt x="231955" y="30944"/>
                </a:lnTo>
                <a:lnTo>
                  <a:pt x="237824" y="38352"/>
                </a:lnTo>
                <a:lnTo>
                  <a:pt x="242689" y="45196"/>
                </a:lnTo>
                <a:lnTo>
                  <a:pt x="246885" y="51663"/>
                </a:lnTo>
                <a:lnTo>
                  <a:pt x="249683" y="57880"/>
                </a:lnTo>
                <a:lnTo>
                  <a:pt x="251548" y="63929"/>
                </a:lnTo>
                <a:lnTo>
                  <a:pt x="252791" y="69867"/>
                </a:lnTo>
                <a:lnTo>
                  <a:pt x="253620" y="77636"/>
                </a:lnTo>
                <a:lnTo>
                  <a:pt x="254172" y="86625"/>
                </a:lnTo>
                <a:lnTo>
                  <a:pt x="254541" y="96428"/>
                </a:lnTo>
                <a:lnTo>
                  <a:pt x="253834" y="105820"/>
                </a:lnTo>
                <a:lnTo>
                  <a:pt x="252410" y="114939"/>
                </a:lnTo>
                <a:lnTo>
                  <a:pt x="250508" y="123877"/>
                </a:lnTo>
                <a:lnTo>
                  <a:pt x="248288" y="131740"/>
                </a:lnTo>
                <a:lnTo>
                  <a:pt x="245855" y="138886"/>
                </a:lnTo>
                <a:lnTo>
                  <a:pt x="243281" y="145556"/>
                </a:lnTo>
                <a:lnTo>
                  <a:pt x="237881" y="160587"/>
                </a:lnTo>
                <a:lnTo>
                  <a:pt x="235107" y="168596"/>
                </a:lnTo>
                <a:lnTo>
                  <a:pt x="203353" y="255906"/>
                </a:lnTo>
                <a:lnTo>
                  <a:pt x="200659" y="264527"/>
                </a:lnTo>
                <a:lnTo>
                  <a:pt x="198863" y="271227"/>
                </a:lnTo>
                <a:lnTo>
                  <a:pt x="197665" y="276645"/>
                </a:lnTo>
                <a:lnTo>
                  <a:pt x="193794" y="285206"/>
                </a:lnTo>
                <a:lnTo>
                  <a:pt x="188099" y="293912"/>
                </a:lnTo>
                <a:lnTo>
                  <a:pt x="188585" y="295579"/>
                </a:lnTo>
                <a:lnTo>
                  <a:pt x="191664" y="299971"/>
                </a:lnTo>
                <a:lnTo>
                  <a:pt x="193818" y="301524"/>
                </a:lnTo>
                <a:lnTo>
                  <a:pt x="198752" y="303248"/>
                </a:lnTo>
                <a:lnTo>
                  <a:pt x="206885" y="304219"/>
                </a:lnTo>
                <a:lnTo>
                  <a:pt x="209681" y="303403"/>
                </a:lnTo>
                <a:lnTo>
                  <a:pt x="219119" y="297704"/>
                </a:lnTo>
                <a:lnTo>
                  <a:pt x="228412" y="292660"/>
                </a:lnTo>
                <a:lnTo>
                  <a:pt x="234510" y="289982"/>
                </a:lnTo>
                <a:lnTo>
                  <a:pt x="241432" y="287244"/>
                </a:lnTo>
                <a:lnTo>
                  <a:pt x="248905" y="284466"/>
                </a:lnTo>
                <a:lnTo>
                  <a:pt x="255791" y="281662"/>
                </a:lnTo>
                <a:lnTo>
                  <a:pt x="262288" y="278840"/>
                </a:lnTo>
                <a:lnTo>
                  <a:pt x="274586" y="273164"/>
                </a:lnTo>
                <a:lnTo>
                  <a:pt x="286401" y="267467"/>
                </a:lnTo>
                <a:lnTo>
                  <a:pt x="293172" y="264614"/>
                </a:lnTo>
                <a:lnTo>
                  <a:pt x="300543" y="261759"/>
                </a:lnTo>
                <a:lnTo>
                  <a:pt x="308314" y="258904"/>
                </a:lnTo>
                <a:lnTo>
                  <a:pt x="320163" y="255095"/>
                </a:lnTo>
                <a:lnTo>
                  <a:pt x="334729" y="250651"/>
                </a:lnTo>
                <a:lnTo>
                  <a:pt x="392437" y="23604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258"/>
          <p:cNvSpPr/>
          <p:nvPr/>
        </p:nvSpPr>
        <p:spPr>
          <a:xfrm>
            <a:off x="1005839" y="1827134"/>
            <a:ext cx="214314" cy="315992"/>
          </a:xfrm>
          <a:custGeom>
            <a:avLst/>
            <a:gdLst/>
            <a:ahLst/>
            <a:cxnLst/>
            <a:rect l="0" t="0" r="0" b="0"/>
            <a:pathLst>
              <a:path w="214314" h="315992">
                <a:moveTo>
                  <a:pt x="0" y="7380"/>
                </a:moveTo>
                <a:lnTo>
                  <a:pt x="0" y="0"/>
                </a:lnTo>
                <a:lnTo>
                  <a:pt x="953" y="555"/>
                </a:lnTo>
                <a:lnTo>
                  <a:pt x="4551" y="3712"/>
                </a:lnTo>
                <a:lnTo>
                  <a:pt x="8749" y="9697"/>
                </a:lnTo>
                <a:lnTo>
                  <a:pt x="14406" y="18450"/>
                </a:lnTo>
                <a:lnTo>
                  <a:pt x="21034" y="29048"/>
                </a:lnTo>
                <a:lnTo>
                  <a:pt x="27358" y="38018"/>
                </a:lnTo>
                <a:lnTo>
                  <a:pt x="33479" y="45903"/>
                </a:lnTo>
                <a:lnTo>
                  <a:pt x="39464" y="53065"/>
                </a:lnTo>
                <a:lnTo>
                  <a:pt x="44407" y="59744"/>
                </a:lnTo>
                <a:lnTo>
                  <a:pt x="48655" y="66102"/>
                </a:lnTo>
                <a:lnTo>
                  <a:pt x="52439" y="72246"/>
                </a:lnTo>
                <a:lnTo>
                  <a:pt x="55915" y="78246"/>
                </a:lnTo>
                <a:lnTo>
                  <a:pt x="62316" y="89994"/>
                </a:lnTo>
                <a:lnTo>
                  <a:pt x="84928" y="134623"/>
                </a:lnTo>
                <a:lnTo>
                  <a:pt x="92813" y="149359"/>
                </a:lnTo>
                <a:lnTo>
                  <a:pt x="99976" y="162040"/>
                </a:lnTo>
                <a:lnTo>
                  <a:pt x="106656" y="173352"/>
                </a:lnTo>
                <a:lnTo>
                  <a:pt x="112061" y="183751"/>
                </a:lnTo>
                <a:lnTo>
                  <a:pt x="116618" y="193541"/>
                </a:lnTo>
                <a:lnTo>
                  <a:pt x="120608" y="202925"/>
                </a:lnTo>
                <a:lnTo>
                  <a:pt x="127581" y="218432"/>
                </a:lnTo>
                <a:lnTo>
                  <a:pt x="136862" y="237872"/>
                </a:lnTo>
                <a:lnTo>
                  <a:pt x="148532" y="261507"/>
                </a:lnTo>
                <a:lnTo>
                  <a:pt x="153314" y="268238"/>
                </a:lnTo>
                <a:lnTo>
                  <a:pt x="159359" y="275583"/>
                </a:lnTo>
                <a:lnTo>
                  <a:pt x="171792" y="289459"/>
                </a:lnTo>
                <a:lnTo>
                  <a:pt x="180492" y="298801"/>
                </a:lnTo>
                <a:lnTo>
                  <a:pt x="190745" y="309416"/>
                </a:lnTo>
                <a:lnTo>
                  <a:pt x="193839" y="311607"/>
                </a:lnTo>
                <a:lnTo>
                  <a:pt x="199816" y="314042"/>
                </a:lnTo>
                <a:lnTo>
                  <a:pt x="205647" y="315125"/>
                </a:lnTo>
                <a:lnTo>
                  <a:pt x="214313" y="31599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259"/>
          <p:cNvSpPr/>
          <p:nvPr/>
        </p:nvSpPr>
        <p:spPr>
          <a:xfrm>
            <a:off x="1128238" y="1792212"/>
            <a:ext cx="331945" cy="282285"/>
          </a:xfrm>
          <a:custGeom>
            <a:avLst/>
            <a:gdLst/>
            <a:ahLst/>
            <a:cxnLst/>
            <a:rect l="0" t="0" r="0" b="0"/>
            <a:pathLst>
              <a:path w="331945" h="282285">
                <a:moveTo>
                  <a:pt x="14761" y="128027"/>
                </a:moveTo>
                <a:lnTo>
                  <a:pt x="5660" y="118926"/>
                </a:lnTo>
                <a:lnTo>
                  <a:pt x="2979" y="114340"/>
                </a:lnTo>
                <a:lnTo>
                  <a:pt x="1191" y="109377"/>
                </a:lnTo>
                <a:lnTo>
                  <a:pt x="0" y="104164"/>
                </a:lnTo>
                <a:lnTo>
                  <a:pt x="158" y="96879"/>
                </a:lnTo>
                <a:lnTo>
                  <a:pt x="1216" y="88212"/>
                </a:lnTo>
                <a:lnTo>
                  <a:pt x="2873" y="78624"/>
                </a:lnTo>
                <a:lnTo>
                  <a:pt x="5884" y="69374"/>
                </a:lnTo>
                <a:lnTo>
                  <a:pt x="9795" y="60350"/>
                </a:lnTo>
                <a:lnTo>
                  <a:pt x="25211" y="29887"/>
                </a:lnTo>
                <a:lnTo>
                  <a:pt x="29347" y="24500"/>
                </a:lnTo>
                <a:lnTo>
                  <a:pt x="39024" y="15975"/>
                </a:lnTo>
                <a:lnTo>
                  <a:pt x="44272" y="12369"/>
                </a:lnTo>
                <a:lnTo>
                  <a:pt x="49675" y="9012"/>
                </a:lnTo>
                <a:lnTo>
                  <a:pt x="62933" y="1331"/>
                </a:lnTo>
                <a:lnTo>
                  <a:pt x="67286" y="280"/>
                </a:lnTo>
                <a:lnTo>
                  <a:pt x="69780" y="0"/>
                </a:lnTo>
                <a:lnTo>
                  <a:pt x="77632" y="2229"/>
                </a:lnTo>
                <a:lnTo>
                  <a:pt x="86519" y="6395"/>
                </a:lnTo>
                <a:lnTo>
                  <a:pt x="93644" y="11421"/>
                </a:lnTo>
                <a:lnTo>
                  <a:pt x="95925" y="14095"/>
                </a:lnTo>
                <a:lnTo>
                  <a:pt x="97445" y="16830"/>
                </a:lnTo>
                <a:lnTo>
                  <a:pt x="100087" y="23361"/>
                </a:lnTo>
                <a:lnTo>
                  <a:pt x="104437" y="32614"/>
                </a:lnTo>
                <a:lnTo>
                  <a:pt x="109545" y="40537"/>
                </a:lnTo>
                <a:lnTo>
                  <a:pt x="114990" y="48185"/>
                </a:lnTo>
                <a:lnTo>
                  <a:pt x="117775" y="52892"/>
                </a:lnTo>
                <a:lnTo>
                  <a:pt x="120585" y="57934"/>
                </a:lnTo>
                <a:lnTo>
                  <a:pt x="123410" y="66059"/>
                </a:lnTo>
                <a:lnTo>
                  <a:pt x="126247" y="76238"/>
                </a:lnTo>
                <a:lnTo>
                  <a:pt x="129090" y="87786"/>
                </a:lnTo>
                <a:lnTo>
                  <a:pt x="130985" y="98342"/>
                </a:lnTo>
                <a:lnTo>
                  <a:pt x="132249" y="108237"/>
                </a:lnTo>
                <a:lnTo>
                  <a:pt x="133092" y="117692"/>
                </a:lnTo>
                <a:lnTo>
                  <a:pt x="133653" y="128757"/>
                </a:lnTo>
                <a:lnTo>
                  <a:pt x="134277" y="153752"/>
                </a:lnTo>
                <a:lnTo>
                  <a:pt x="133491" y="165179"/>
                </a:lnTo>
                <a:lnTo>
                  <a:pt x="132015" y="175656"/>
                </a:lnTo>
                <a:lnTo>
                  <a:pt x="130078" y="185497"/>
                </a:lnTo>
                <a:lnTo>
                  <a:pt x="126881" y="197773"/>
                </a:lnTo>
                <a:lnTo>
                  <a:pt x="122846" y="211672"/>
                </a:lnTo>
                <a:lnTo>
                  <a:pt x="118250" y="226653"/>
                </a:lnTo>
                <a:lnTo>
                  <a:pt x="115186" y="237593"/>
                </a:lnTo>
                <a:lnTo>
                  <a:pt x="113144" y="245839"/>
                </a:lnTo>
                <a:lnTo>
                  <a:pt x="111782" y="252288"/>
                </a:lnTo>
                <a:lnTo>
                  <a:pt x="110874" y="257540"/>
                </a:lnTo>
                <a:lnTo>
                  <a:pt x="109866" y="265916"/>
                </a:lnTo>
                <a:lnTo>
                  <a:pt x="109418" y="272814"/>
                </a:lnTo>
                <a:lnTo>
                  <a:pt x="109298" y="275987"/>
                </a:lnTo>
                <a:lnTo>
                  <a:pt x="110171" y="278102"/>
                </a:lnTo>
                <a:lnTo>
                  <a:pt x="111705" y="279512"/>
                </a:lnTo>
                <a:lnTo>
                  <a:pt x="113681" y="280452"/>
                </a:lnTo>
                <a:lnTo>
                  <a:pt x="118416" y="281497"/>
                </a:lnTo>
                <a:lnTo>
                  <a:pt x="126436" y="282085"/>
                </a:lnTo>
                <a:lnTo>
                  <a:pt x="134845" y="282259"/>
                </a:lnTo>
                <a:lnTo>
                  <a:pt x="137680" y="282284"/>
                </a:lnTo>
                <a:lnTo>
                  <a:pt x="140522" y="281347"/>
                </a:lnTo>
                <a:lnTo>
                  <a:pt x="146220" y="277767"/>
                </a:lnTo>
                <a:lnTo>
                  <a:pt x="168435" y="261295"/>
                </a:lnTo>
                <a:lnTo>
                  <a:pt x="175313" y="254972"/>
                </a:lnTo>
                <a:lnTo>
                  <a:pt x="180851" y="248852"/>
                </a:lnTo>
                <a:lnTo>
                  <a:pt x="185495" y="242868"/>
                </a:lnTo>
                <a:lnTo>
                  <a:pt x="190497" y="236973"/>
                </a:lnTo>
                <a:lnTo>
                  <a:pt x="195736" y="231138"/>
                </a:lnTo>
                <a:lnTo>
                  <a:pt x="206637" y="219574"/>
                </a:lnTo>
                <a:lnTo>
                  <a:pt x="217832" y="208085"/>
                </a:lnTo>
                <a:lnTo>
                  <a:pt x="223484" y="201402"/>
                </a:lnTo>
                <a:lnTo>
                  <a:pt x="229158" y="194089"/>
                </a:lnTo>
                <a:lnTo>
                  <a:pt x="234845" y="186356"/>
                </a:lnTo>
                <a:lnTo>
                  <a:pt x="240541" y="179295"/>
                </a:lnTo>
                <a:lnTo>
                  <a:pt x="246244" y="172684"/>
                </a:lnTo>
                <a:lnTo>
                  <a:pt x="251950" y="166371"/>
                </a:lnTo>
                <a:lnTo>
                  <a:pt x="259565" y="159305"/>
                </a:lnTo>
                <a:lnTo>
                  <a:pt x="268451" y="151736"/>
                </a:lnTo>
                <a:lnTo>
                  <a:pt x="278186" y="143833"/>
                </a:lnTo>
                <a:lnTo>
                  <a:pt x="286580" y="136660"/>
                </a:lnTo>
                <a:lnTo>
                  <a:pt x="294081" y="129972"/>
                </a:lnTo>
                <a:lnTo>
                  <a:pt x="300987" y="123609"/>
                </a:lnTo>
                <a:lnTo>
                  <a:pt x="307496" y="118414"/>
                </a:lnTo>
                <a:lnTo>
                  <a:pt x="313740" y="113999"/>
                </a:lnTo>
                <a:lnTo>
                  <a:pt x="331944" y="10231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260"/>
          <p:cNvSpPr/>
          <p:nvPr/>
        </p:nvSpPr>
        <p:spPr>
          <a:xfrm>
            <a:off x="-179622" y="1975308"/>
            <a:ext cx="156763" cy="282914"/>
          </a:xfrm>
          <a:custGeom>
            <a:avLst/>
            <a:gdLst/>
            <a:ahLst/>
            <a:cxnLst/>
            <a:rect l="0" t="0" r="0" b="0"/>
            <a:pathLst>
              <a:path w="156763" h="282914">
                <a:moveTo>
                  <a:pt x="11030" y="4939"/>
                </a:moveTo>
                <a:lnTo>
                  <a:pt x="1928" y="388"/>
                </a:lnTo>
                <a:lnTo>
                  <a:pt x="200" y="0"/>
                </a:lnTo>
                <a:lnTo>
                  <a:pt x="0" y="694"/>
                </a:lnTo>
                <a:lnTo>
                  <a:pt x="1972" y="4101"/>
                </a:lnTo>
                <a:lnTo>
                  <a:pt x="6864" y="9241"/>
                </a:lnTo>
                <a:lnTo>
                  <a:pt x="11719" y="16694"/>
                </a:lnTo>
                <a:lnTo>
                  <a:pt x="14347" y="21348"/>
                </a:lnTo>
                <a:lnTo>
                  <a:pt x="17051" y="25403"/>
                </a:lnTo>
                <a:lnTo>
                  <a:pt x="19806" y="29059"/>
                </a:lnTo>
                <a:lnTo>
                  <a:pt x="22596" y="32449"/>
                </a:lnTo>
                <a:lnTo>
                  <a:pt x="26361" y="39472"/>
                </a:lnTo>
                <a:lnTo>
                  <a:pt x="30775" y="48916"/>
                </a:lnTo>
                <a:lnTo>
                  <a:pt x="35624" y="59974"/>
                </a:lnTo>
                <a:lnTo>
                  <a:pt x="40761" y="70204"/>
                </a:lnTo>
                <a:lnTo>
                  <a:pt x="46090" y="79882"/>
                </a:lnTo>
                <a:lnTo>
                  <a:pt x="51549" y="89191"/>
                </a:lnTo>
                <a:lnTo>
                  <a:pt x="59950" y="106827"/>
                </a:lnTo>
                <a:lnTo>
                  <a:pt x="81985" y="156902"/>
                </a:lnTo>
                <a:lnTo>
                  <a:pt x="107513" y="217499"/>
                </a:lnTo>
                <a:lnTo>
                  <a:pt x="113452" y="230466"/>
                </a:lnTo>
                <a:lnTo>
                  <a:pt x="118364" y="240063"/>
                </a:lnTo>
                <a:lnTo>
                  <a:pt x="122591" y="247413"/>
                </a:lnTo>
                <a:lnTo>
                  <a:pt x="126361" y="253266"/>
                </a:lnTo>
                <a:lnTo>
                  <a:pt x="129827" y="258120"/>
                </a:lnTo>
                <a:lnTo>
                  <a:pt x="133091" y="262309"/>
                </a:lnTo>
                <a:lnTo>
                  <a:pt x="136717" y="269503"/>
                </a:lnTo>
                <a:lnTo>
                  <a:pt x="138328" y="275876"/>
                </a:lnTo>
                <a:lnTo>
                  <a:pt x="139044" y="281883"/>
                </a:lnTo>
                <a:lnTo>
                  <a:pt x="140188" y="282913"/>
                </a:lnTo>
                <a:lnTo>
                  <a:pt x="141903" y="282648"/>
                </a:lnTo>
                <a:lnTo>
                  <a:pt x="156762" y="27925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261"/>
          <p:cNvSpPr/>
          <p:nvPr/>
        </p:nvSpPr>
        <p:spPr>
          <a:xfrm>
            <a:off x="3878056" y="2061347"/>
            <a:ext cx="478183" cy="433207"/>
          </a:xfrm>
          <a:custGeom>
            <a:avLst/>
            <a:gdLst/>
            <a:ahLst/>
            <a:cxnLst/>
            <a:rect l="0" t="0" r="0" b="0"/>
            <a:pathLst>
              <a:path w="478183" h="433207">
                <a:moveTo>
                  <a:pt x="85296" y="90350"/>
                </a:moveTo>
                <a:lnTo>
                  <a:pt x="70534" y="82969"/>
                </a:lnTo>
                <a:lnTo>
                  <a:pt x="70692" y="81619"/>
                </a:lnTo>
                <a:lnTo>
                  <a:pt x="73408" y="77580"/>
                </a:lnTo>
                <a:lnTo>
                  <a:pt x="75466" y="76122"/>
                </a:lnTo>
                <a:lnTo>
                  <a:pt x="80292" y="74501"/>
                </a:lnTo>
                <a:lnTo>
                  <a:pt x="92915" y="64487"/>
                </a:lnTo>
                <a:lnTo>
                  <a:pt x="99900" y="59773"/>
                </a:lnTo>
                <a:lnTo>
                  <a:pt x="108368" y="54725"/>
                </a:lnTo>
                <a:lnTo>
                  <a:pt x="117822" y="49455"/>
                </a:lnTo>
                <a:lnTo>
                  <a:pt x="131744" y="43084"/>
                </a:lnTo>
                <a:lnTo>
                  <a:pt x="148647" y="35980"/>
                </a:lnTo>
                <a:lnTo>
                  <a:pt x="167535" y="28386"/>
                </a:lnTo>
                <a:lnTo>
                  <a:pt x="182032" y="23323"/>
                </a:lnTo>
                <a:lnTo>
                  <a:pt x="193602" y="19948"/>
                </a:lnTo>
                <a:lnTo>
                  <a:pt x="234960" y="9980"/>
                </a:lnTo>
                <a:lnTo>
                  <a:pt x="244127" y="8195"/>
                </a:lnTo>
                <a:lnTo>
                  <a:pt x="252143" y="7005"/>
                </a:lnTo>
                <a:lnTo>
                  <a:pt x="259393" y="6212"/>
                </a:lnTo>
                <a:lnTo>
                  <a:pt x="268035" y="4730"/>
                </a:lnTo>
                <a:lnTo>
                  <a:pt x="277607" y="2790"/>
                </a:lnTo>
                <a:lnTo>
                  <a:pt x="287798" y="544"/>
                </a:lnTo>
                <a:lnTo>
                  <a:pt x="297450" y="0"/>
                </a:lnTo>
                <a:lnTo>
                  <a:pt x="306742" y="589"/>
                </a:lnTo>
                <a:lnTo>
                  <a:pt x="315794" y="1934"/>
                </a:lnTo>
                <a:lnTo>
                  <a:pt x="328392" y="3429"/>
                </a:lnTo>
                <a:lnTo>
                  <a:pt x="333085" y="3828"/>
                </a:lnTo>
                <a:lnTo>
                  <a:pt x="340024" y="5999"/>
                </a:lnTo>
                <a:lnTo>
                  <a:pt x="348460" y="9351"/>
                </a:lnTo>
                <a:lnTo>
                  <a:pt x="371171" y="19317"/>
                </a:lnTo>
                <a:lnTo>
                  <a:pt x="373987" y="22040"/>
                </a:lnTo>
                <a:lnTo>
                  <a:pt x="379655" y="30145"/>
                </a:lnTo>
                <a:lnTo>
                  <a:pt x="382810" y="37557"/>
                </a:lnTo>
                <a:lnTo>
                  <a:pt x="384586" y="47085"/>
                </a:lnTo>
                <a:lnTo>
                  <a:pt x="384835" y="50077"/>
                </a:lnTo>
                <a:lnTo>
                  <a:pt x="382572" y="61021"/>
                </a:lnTo>
                <a:lnTo>
                  <a:pt x="379344" y="73505"/>
                </a:lnTo>
                <a:lnTo>
                  <a:pt x="377909" y="82228"/>
                </a:lnTo>
                <a:lnTo>
                  <a:pt x="372191" y="94360"/>
                </a:lnTo>
                <a:lnTo>
                  <a:pt x="367999" y="101596"/>
                </a:lnTo>
                <a:lnTo>
                  <a:pt x="358262" y="112176"/>
                </a:lnTo>
                <a:lnTo>
                  <a:pt x="348537" y="121006"/>
                </a:lnTo>
                <a:lnTo>
                  <a:pt x="341039" y="131280"/>
                </a:lnTo>
                <a:lnTo>
                  <a:pt x="331463" y="143223"/>
                </a:lnTo>
                <a:lnTo>
                  <a:pt x="318043" y="152794"/>
                </a:lnTo>
                <a:lnTo>
                  <a:pt x="303285" y="164562"/>
                </a:lnTo>
                <a:lnTo>
                  <a:pt x="291198" y="176059"/>
                </a:lnTo>
                <a:lnTo>
                  <a:pt x="278424" y="188696"/>
                </a:lnTo>
                <a:lnTo>
                  <a:pt x="275960" y="190204"/>
                </a:lnTo>
                <a:lnTo>
                  <a:pt x="267942" y="193279"/>
                </a:lnTo>
                <a:lnTo>
                  <a:pt x="262357" y="197374"/>
                </a:lnTo>
                <a:lnTo>
                  <a:pt x="260487" y="197894"/>
                </a:lnTo>
                <a:lnTo>
                  <a:pt x="259240" y="197289"/>
                </a:lnTo>
                <a:lnTo>
                  <a:pt x="258409" y="195932"/>
                </a:lnTo>
                <a:lnTo>
                  <a:pt x="258807" y="194076"/>
                </a:lnTo>
                <a:lnTo>
                  <a:pt x="261789" y="189473"/>
                </a:lnTo>
                <a:lnTo>
                  <a:pt x="263918" y="187864"/>
                </a:lnTo>
                <a:lnTo>
                  <a:pt x="266290" y="186792"/>
                </a:lnTo>
                <a:lnTo>
                  <a:pt x="268824" y="186077"/>
                </a:lnTo>
                <a:lnTo>
                  <a:pt x="274179" y="182743"/>
                </a:lnTo>
                <a:lnTo>
                  <a:pt x="276940" y="180520"/>
                </a:lnTo>
                <a:lnTo>
                  <a:pt x="279734" y="179039"/>
                </a:lnTo>
                <a:lnTo>
                  <a:pt x="293601" y="174121"/>
                </a:lnTo>
                <a:lnTo>
                  <a:pt x="298461" y="171915"/>
                </a:lnTo>
                <a:lnTo>
                  <a:pt x="308941" y="169464"/>
                </a:lnTo>
                <a:lnTo>
                  <a:pt x="319949" y="167421"/>
                </a:lnTo>
                <a:lnTo>
                  <a:pt x="331191" y="163339"/>
                </a:lnTo>
                <a:lnTo>
                  <a:pt x="342538" y="160890"/>
                </a:lnTo>
                <a:lnTo>
                  <a:pt x="353931" y="159801"/>
                </a:lnTo>
                <a:lnTo>
                  <a:pt x="365344" y="159317"/>
                </a:lnTo>
                <a:lnTo>
                  <a:pt x="387031" y="159045"/>
                </a:lnTo>
                <a:lnTo>
                  <a:pt x="400693" y="161521"/>
                </a:lnTo>
                <a:lnTo>
                  <a:pt x="413115" y="164844"/>
                </a:lnTo>
                <a:lnTo>
                  <a:pt x="424986" y="166321"/>
                </a:lnTo>
                <a:lnTo>
                  <a:pt x="434072" y="169517"/>
                </a:lnTo>
                <a:lnTo>
                  <a:pt x="444542" y="176672"/>
                </a:lnTo>
                <a:lnTo>
                  <a:pt x="451653" y="182055"/>
                </a:lnTo>
                <a:lnTo>
                  <a:pt x="461164" y="187623"/>
                </a:lnTo>
                <a:lnTo>
                  <a:pt x="464462" y="191394"/>
                </a:lnTo>
                <a:lnTo>
                  <a:pt x="466661" y="195813"/>
                </a:lnTo>
                <a:lnTo>
                  <a:pt x="470056" y="206755"/>
                </a:lnTo>
                <a:lnTo>
                  <a:pt x="474741" y="221143"/>
                </a:lnTo>
                <a:lnTo>
                  <a:pt x="477457" y="234523"/>
                </a:lnTo>
                <a:lnTo>
                  <a:pt x="478182" y="240758"/>
                </a:lnTo>
                <a:lnTo>
                  <a:pt x="477713" y="248724"/>
                </a:lnTo>
                <a:lnTo>
                  <a:pt x="476447" y="257845"/>
                </a:lnTo>
                <a:lnTo>
                  <a:pt x="474651" y="267736"/>
                </a:lnTo>
                <a:lnTo>
                  <a:pt x="470596" y="277187"/>
                </a:lnTo>
                <a:lnTo>
                  <a:pt x="465035" y="286346"/>
                </a:lnTo>
                <a:lnTo>
                  <a:pt x="458470" y="295309"/>
                </a:lnTo>
                <a:lnTo>
                  <a:pt x="450284" y="305094"/>
                </a:lnTo>
                <a:lnTo>
                  <a:pt x="441017" y="315428"/>
                </a:lnTo>
                <a:lnTo>
                  <a:pt x="431028" y="326127"/>
                </a:lnTo>
                <a:lnTo>
                  <a:pt x="419606" y="336117"/>
                </a:lnTo>
                <a:lnTo>
                  <a:pt x="407230" y="345635"/>
                </a:lnTo>
                <a:lnTo>
                  <a:pt x="394216" y="354837"/>
                </a:lnTo>
                <a:lnTo>
                  <a:pt x="383635" y="362877"/>
                </a:lnTo>
                <a:lnTo>
                  <a:pt x="374677" y="370142"/>
                </a:lnTo>
                <a:lnTo>
                  <a:pt x="366798" y="376891"/>
                </a:lnTo>
                <a:lnTo>
                  <a:pt x="358689" y="382342"/>
                </a:lnTo>
                <a:lnTo>
                  <a:pt x="350426" y="386929"/>
                </a:lnTo>
                <a:lnTo>
                  <a:pt x="342059" y="390939"/>
                </a:lnTo>
                <a:lnTo>
                  <a:pt x="333624" y="394566"/>
                </a:lnTo>
                <a:lnTo>
                  <a:pt x="325143" y="397935"/>
                </a:lnTo>
                <a:lnTo>
                  <a:pt x="308100" y="404219"/>
                </a:lnTo>
                <a:lnTo>
                  <a:pt x="291000" y="410188"/>
                </a:lnTo>
                <a:lnTo>
                  <a:pt x="281487" y="413113"/>
                </a:lnTo>
                <a:lnTo>
                  <a:pt x="250848" y="421780"/>
                </a:lnTo>
                <a:lnTo>
                  <a:pt x="232217" y="427517"/>
                </a:lnTo>
                <a:lnTo>
                  <a:pt x="223248" y="429428"/>
                </a:lnTo>
                <a:lnTo>
                  <a:pt x="214412" y="430702"/>
                </a:lnTo>
                <a:lnTo>
                  <a:pt x="205663" y="431551"/>
                </a:lnTo>
                <a:lnTo>
                  <a:pt x="195069" y="432118"/>
                </a:lnTo>
                <a:lnTo>
                  <a:pt x="170596" y="432747"/>
                </a:lnTo>
                <a:lnTo>
                  <a:pt x="123660" y="433206"/>
                </a:lnTo>
                <a:lnTo>
                  <a:pt x="111555" y="430691"/>
                </a:lnTo>
                <a:lnTo>
                  <a:pt x="100777" y="427350"/>
                </a:lnTo>
                <a:lnTo>
                  <a:pt x="88401" y="424517"/>
                </a:lnTo>
                <a:lnTo>
                  <a:pt x="74045" y="418068"/>
                </a:lnTo>
                <a:lnTo>
                  <a:pt x="66643" y="412850"/>
                </a:lnTo>
                <a:lnTo>
                  <a:pt x="62384" y="411078"/>
                </a:lnTo>
                <a:lnTo>
                  <a:pt x="48239" y="407630"/>
                </a:lnTo>
                <a:lnTo>
                  <a:pt x="40886" y="403449"/>
                </a:lnTo>
                <a:lnTo>
                  <a:pt x="27452" y="392050"/>
                </a:lnTo>
                <a:lnTo>
                  <a:pt x="14711" y="378709"/>
                </a:lnTo>
                <a:lnTo>
                  <a:pt x="11063" y="371545"/>
                </a:lnTo>
                <a:lnTo>
                  <a:pt x="9137" y="369253"/>
                </a:lnTo>
                <a:lnTo>
                  <a:pt x="6901" y="367725"/>
                </a:lnTo>
                <a:lnTo>
                  <a:pt x="4457" y="366707"/>
                </a:lnTo>
                <a:lnTo>
                  <a:pt x="2829" y="365076"/>
                </a:lnTo>
                <a:lnTo>
                  <a:pt x="1743" y="363036"/>
                </a:lnTo>
                <a:lnTo>
                  <a:pt x="536" y="358228"/>
                </a:lnTo>
                <a:lnTo>
                  <a:pt x="0" y="352917"/>
                </a:lnTo>
                <a:lnTo>
                  <a:pt x="809" y="350167"/>
                </a:lnTo>
                <a:lnTo>
                  <a:pt x="8144" y="33895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262"/>
          <p:cNvSpPr/>
          <p:nvPr/>
        </p:nvSpPr>
        <p:spPr>
          <a:xfrm>
            <a:off x="4460557" y="2168842"/>
            <a:ext cx="325756" cy="298698"/>
          </a:xfrm>
          <a:custGeom>
            <a:avLst/>
            <a:gdLst/>
            <a:ahLst/>
            <a:cxnLst/>
            <a:rect l="0" t="0" r="0" b="0"/>
            <a:pathLst>
              <a:path w="325756" h="298698">
                <a:moveTo>
                  <a:pt x="0" y="0"/>
                </a:moveTo>
                <a:lnTo>
                  <a:pt x="0" y="14762"/>
                </a:lnTo>
                <a:lnTo>
                  <a:pt x="2540" y="18626"/>
                </a:lnTo>
                <a:lnTo>
                  <a:pt x="4551" y="20990"/>
                </a:lnTo>
                <a:lnTo>
                  <a:pt x="5892" y="23518"/>
                </a:lnTo>
                <a:lnTo>
                  <a:pt x="7381" y="28868"/>
                </a:lnTo>
                <a:lnTo>
                  <a:pt x="8219" y="37234"/>
                </a:lnTo>
                <a:lnTo>
                  <a:pt x="9290" y="41968"/>
                </a:lnTo>
                <a:lnTo>
                  <a:pt x="10956" y="47981"/>
                </a:lnTo>
                <a:lnTo>
                  <a:pt x="13019" y="54848"/>
                </a:lnTo>
                <a:lnTo>
                  <a:pt x="15347" y="61330"/>
                </a:lnTo>
                <a:lnTo>
                  <a:pt x="17851" y="67557"/>
                </a:lnTo>
                <a:lnTo>
                  <a:pt x="20473" y="73613"/>
                </a:lnTo>
                <a:lnTo>
                  <a:pt x="25927" y="85422"/>
                </a:lnTo>
                <a:lnTo>
                  <a:pt x="28715" y="91238"/>
                </a:lnTo>
                <a:lnTo>
                  <a:pt x="31526" y="97973"/>
                </a:lnTo>
                <a:lnTo>
                  <a:pt x="34352" y="105320"/>
                </a:lnTo>
                <a:lnTo>
                  <a:pt x="37189" y="113076"/>
                </a:lnTo>
                <a:lnTo>
                  <a:pt x="41937" y="123009"/>
                </a:lnTo>
                <a:lnTo>
                  <a:pt x="47961" y="134393"/>
                </a:lnTo>
                <a:lnTo>
                  <a:pt x="54834" y="146746"/>
                </a:lnTo>
                <a:lnTo>
                  <a:pt x="60368" y="155933"/>
                </a:lnTo>
                <a:lnTo>
                  <a:pt x="65010" y="163011"/>
                </a:lnTo>
                <a:lnTo>
                  <a:pt x="69057" y="168681"/>
                </a:lnTo>
                <a:lnTo>
                  <a:pt x="71756" y="174366"/>
                </a:lnTo>
                <a:lnTo>
                  <a:pt x="73555" y="180062"/>
                </a:lnTo>
                <a:lnTo>
                  <a:pt x="74754" y="185764"/>
                </a:lnTo>
                <a:lnTo>
                  <a:pt x="77459" y="190518"/>
                </a:lnTo>
                <a:lnTo>
                  <a:pt x="90367" y="203664"/>
                </a:lnTo>
                <a:lnTo>
                  <a:pt x="95487" y="210071"/>
                </a:lnTo>
                <a:lnTo>
                  <a:pt x="100805" y="217200"/>
                </a:lnTo>
                <a:lnTo>
                  <a:pt x="105303" y="223857"/>
                </a:lnTo>
                <a:lnTo>
                  <a:pt x="109255" y="230201"/>
                </a:lnTo>
                <a:lnTo>
                  <a:pt x="112842" y="236335"/>
                </a:lnTo>
                <a:lnTo>
                  <a:pt x="116185" y="241376"/>
                </a:lnTo>
                <a:lnTo>
                  <a:pt x="122440" y="249518"/>
                </a:lnTo>
                <a:lnTo>
                  <a:pt x="128395" y="256312"/>
                </a:lnTo>
                <a:lnTo>
                  <a:pt x="131317" y="259457"/>
                </a:lnTo>
                <a:lnTo>
                  <a:pt x="139643" y="265492"/>
                </a:lnTo>
                <a:lnTo>
                  <a:pt x="148741" y="271349"/>
                </a:lnTo>
                <a:lnTo>
                  <a:pt x="155960" y="277127"/>
                </a:lnTo>
                <a:lnTo>
                  <a:pt x="161123" y="280001"/>
                </a:lnTo>
                <a:lnTo>
                  <a:pt x="167423" y="282870"/>
                </a:lnTo>
                <a:lnTo>
                  <a:pt x="174480" y="285735"/>
                </a:lnTo>
                <a:lnTo>
                  <a:pt x="181090" y="287645"/>
                </a:lnTo>
                <a:lnTo>
                  <a:pt x="187402" y="288919"/>
                </a:lnTo>
                <a:lnTo>
                  <a:pt x="193514" y="289768"/>
                </a:lnTo>
                <a:lnTo>
                  <a:pt x="202847" y="293251"/>
                </a:lnTo>
                <a:lnTo>
                  <a:pt x="206668" y="295513"/>
                </a:lnTo>
                <a:lnTo>
                  <a:pt x="215995" y="298026"/>
                </a:lnTo>
                <a:lnTo>
                  <a:pt x="221149" y="298697"/>
                </a:lnTo>
                <a:lnTo>
                  <a:pt x="226491" y="298191"/>
                </a:lnTo>
                <a:lnTo>
                  <a:pt x="231956" y="296902"/>
                </a:lnTo>
                <a:lnTo>
                  <a:pt x="237505" y="295089"/>
                </a:lnTo>
                <a:lnTo>
                  <a:pt x="244062" y="293881"/>
                </a:lnTo>
                <a:lnTo>
                  <a:pt x="251290" y="293076"/>
                </a:lnTo>
                <a:lnTo>
                  <a:pt x="258967" y="292539"/>
                </a:lnTo>
                <a:lnTo>
                  <a:pt x="265990" y="291228"/>
                </a:lnTo>
                <a:lnTo>
                  <a:pt x="272576" y="289402"/>
                </a:lnTo>
                <a:lnTo>
                  <a:pt x="278873" y="287232"/>
                </a:lnTo>
                <a:lnTo>
                  <a:pt x="284975" y="284834"/>
                </a:lnTo>
                <a:lnTo>
                  <a:pt x="290949" y="282281"/>
                </a:lnTo>
                <a:lnTo>
                  <a:pt x="296835" y="279628"/>
                </a:lnTo>
                <a:lnTo>
                  <a:pt x="305917" y="276679"/>
                </a:lnTo>
                <a:lnTo>
                  <a:pt x="309672" y="275893"/>
                </a:lnTo>
                <a:lnTo>
                  <a:pt x="316385" y="272479"/>
                </a:lnTo>
                <a:lnTo>
                  <a:pt x="325755" y="26574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263"/>
          <p:cNvSpPr/>
          <p:nvPr/>
        </p:nvSpPr>
        <p:spPr>
          <a:xfrm>
            <a:off x="4400550" y="2177414"/>
            <a:ext cx="291466" cy="334329"/>
          </a:xfrm>
          <a:custGeom>
            <a:avLst/>
            <a:gdLst/>
            <a:ahLst/>
            <a:cxnLst/>
            <a:rect l="0" t="0" r="0" b="0"/>
            <a:pathLst>
              <a:path w="291466" h="334329">
                <a:moveTo>
                  <a:pt x="291465" y="0"/>
                </a:moveTo>
                <a:lnTo>
                  <a:pt x="286914" y="0"/>
                </a:lnTo>
                <a:lnTo>
                  <a:pt x="284621" y="953"/>
                </a:lnTo>
                <a:lnTo>
                  <a:pt x="276842" y="6844"/>
                </a:lnTo>
                <a:lnTo>
                  <a:pt x="271314" y="11932"/>
                </a:lnTo>
                <a:lnTo>
                  <a:pt x="265681" y="19909"/>
                </a:lnTo>
                <a:lnTo>
                  <a:pt x="259050" y="29804"/>
                </a:lnTo>
                <a:lnTo>
                  <a:pt x="254615" y="35109"/>
                </a:lnTo>
                <a:lnTo>
                  <a:pt x="249753" y="40551"/>
                </a:lnTo>
                <a:lnTo>
                  <a:pt x="239271" y="51678"/>
                </a:lnTo>
                <a:lnTo>
                  <a:pt x="233809" y="57312"/>
                </a:lnTo>
                <a:lnTo>
                  <a:pt x="225405" y="67736"/>
                </a:lnTo>
                <a:lnTo>
                  <a:pt x="203367" y="97098"/>
                </a:lnTo>
                <a:lnTo>
                  <a:pt x="185318" y="122212"/>
                </a:lnTo>
                <a:lnTo>
                  <a:pt x="177837" y="132910"/>
                </a:lnTo>
                <a:lnTo>
                  <a:pt x="168088" y="144804"/>
                </a:lnTo>
                <a:lnTo>
                  <a:pt x="156826" y="157496"/>
                </a:lnTo>
                <a:lnTo>
                  <a:pt x="144556" y="170720"/>
                </a:lnTo>
                <a:lnTo>
                  <a:pt x="134470" y="182394"/>
                </a:lnTo>
                <a:lnTo>
                  <a:pt x="125841" y="193033"/>
                </a:lnTo>
                <a:lnTo>
                  <a:pt x="118184" y="202984"/>
                </a:lnTo>
                <a:lnTo>
                  <a:pt x="107365" y="215333"/>
                </a:lnTo>
                <a:lnTo>
                  <a:pt x="94436" y="229281"/>
                </a:lnTo>
                <a:lnTo>
                  <a:pt x="80102" y="244294"/>
                </a:lnTo>
                <a:lnTo>
                  <a:pt x="69594" y="256208"/>
                </a:lnTo>
                <a:lnTo>
                  <a:pt x="61636" y="266055"/>
                </a:lnTo>
                <a:lnTo>
                  <a:pt x="55378" y="274525"/>
                </a:lnTo>
                <a:lnTo>
                  <a:pt x="43345" y="291557"/>
                </a:lnTo>
                <a:lnTo>
                  <a:pt x="37469" y="300099"/>
                </a:lnTo>
                <a:lnTo>
                  <a:pt x="32599" y="306746"/>
                </a:lnTo>
                <a:lnTo>
                  <a:pt x="24648" y="316672"/>
                </a:lnTo>
                <a:lnTo>
                  <a:pt x="17940" y="324258"/>
                </a:lnTo>
                <a:lnTo>
                  <a:pt x="14817" y="327615"/>
                </a:lnTo>
                <a:lnTo>
                  <a:pt x="11783" y="329853"/>
                </a:lnTo>
                <a:lnTo>
                  <a:pt x="8807" y="331345"/>
                </a:lnTo>
                <a:lnTo>
                  <a:pt x="0" y="33432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264"/>
          <p:cNvSpPr/>
          <p:nvPr/>
        </p:nvSpPr>
        <p:spPr>
          <a:xfrm>
            <a:off x="4974907" y="2288857"/>
            <a:ext cx="325756" cy="8574"/>
          </a:xfrm>
          <a:custGeom>
            <a:avLst/>
            <a:gdLst/>
            <a:ahLst/>
            <a:cxnLst/>
            <a:rect l="0" t="0" r="0" b="0"/>
            <a:pathLst>
              <a:path w="325756" h="8574">
                <a:moveTo>
                  <a:pt x="0" y="0"/>
                </a:moveTo>
                <a:lnTo>
                  <a:pt x="4551" y="0"/>
                </a:lnTo>
                <a:lnTo>
                  <a:pt x="7797" y="953"/>
                </a:lnTo>
                <a:lnTo>
                  <a:pt x="11865" y="2540"/>
                </a:lnTo>
                <a:lnTo>
                  <a:pt x="16482" y="4551"/>
                </a:lnTo>
                <a:lnTo>
                  <a:pt x="21466" y="5892"/>
                </a:lnTo>
                <a:lnTo>
                  <a:pt x="26693" y="6785"/>
                </a:lnTo>
                <a:lnTo>
                  <a:pt x="32083" y="7381"/>
                </a:lnTo>
                <a:lnTo>
                  <a:pt x="43296" y="7778"/>
                </a:lnTo>
                <a:lnTo>
                  <a:pt x="76075" y="8220"/>
                </a:lnTo>
                <a:lnTo>
                  <a:pt x="100247" y="7385"/>
                </a:lnTo>
                <a:lnTo>
                  <a:pt x="213391" y="1161"/>
                </a:lnTo>
                <a:lnTo>
                  <a:pt x="233270" y="516"/>
                </a:lnTo>
                <a:lnTo>
                  <a:pt x="261555" y="102"/>
                </a:lnTo>
                <a:lnTo>
                  <a:pt x="285132" y="9"/>
                </a:lnTo>
                <a:lnTo>
                  <a:pt x="289148" y="959"/>
                </a:lnTo>
                <a:lnTo>
                  <a:pt x="293730" y="2544"/>
                </a:lnTo>
                <a:lnTo>
                  <a:pt x="298690" y="4554"/>
                </a:lnTo>
                <a:lnTo>
                  <a:pt x="302949" y="5893"/>
                </a:lnTo>
                <a:lnTo>
                  <a:pt x="306741" y="6786"/>
                </a:lnTo>
                <a:lnTo>
                  <a:pt x="325755" y="857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265"/>
          <p:cNvSpPr/>
          <p:nvPr/>
        </p:nvSpPr>
        <p:spPr>
          <a:xfrm>
            <a:off x="5378117" y="2092178"/>
            <a:ext cx="342599" cy="393848"/>
          </a:xfrm>
          <a:custGeom>
            <a:avLst/>
            <a:gdLst/>
            <a:ahLst/>
            <a:cxnLst/>
            <a:rect l="0" t="0" r="0" b="0"/>
            <a:pathLst>
              <a:path w="342599" h="393848">
                <a:moveTo>
                  <a:pt x="42560" y="25229"/>
                </a:moveTo>
                <a:lnTo>
                  <a:pt x="51662" y="20678"/>
                </a:lnTo>
                <a:lnTo>
                  <a:pt x="61873" y="13297"/>
                </a:lnTo>
                <a:lnTo>
                  <a:pt x="69722" y="10607"/>
                </a:lnTo>
                <a:lnTo>
                  <a:pt x="80671" y="7861"/>
                </a:lnTo>
                <a:lnTo>
                  <a:pt x="93685" y="5078"/>
                </a:lnTo>
                <a:lnTo>
                  <a:pt x="104266" y="3222"/>
                </a:lnTo>
                <a:lnTo>
                  <a:pt x="113225" y="1986"/>
                </a:lnTo>
                <a:lnTo>
                  <a:pt x="121102" y="1161"/>
                </a:lnTo>
                <a:lnTo>
                  <a:pt x="129211" y="611"/>
                </a:lnTo>
                <a:lnTo>
                  <a:pt x="137475" y="245"/>
                </a:lnTo>
                <a:lnTo>
                  <a:pt x="145842" y="0"/>
                </a:lnTo>
                <a:lnTo>
                  <a:pt x="156182" y="790"/>
                </a:lnTo>
                <a:lnTo>
                  <a:pt x="167838" y="2269"/>
                </a:lnTo>
                <a:lnTo>
                  <a:pt x="180372" y="4207"/>
                </a:lnTo>
                <a:lnTo>
                  <a:pt x="190632" y="5500"/>
                </a:lnTo>
                <a:lnTo>
                  <a:pt x="199377" y="6361"/>
                </a:lnTo>
                <a:lnTo>
                  <a:pt x="207113" y="6935"/>
                </a:lnTo>
                <a:lnTo>
                  <a:pt x="214174" y="8271"/>
                </a:lnTo>
                <a:lnTo>
                  <a:pt x="220787" y="10114"/>
                </a:lnTo>
                <a:lnTo>
                  <a:pt x="227100" y="12295"/>
                </a:lnTo>
                <a:lnTo>
                  <a:pt x="233214" y="14701"/>
                </a:lnTo>
                <a:lnTo>
                  <a:pt x="239195" y="17258"/>
                </a:lnTo>
                <a:lnTo>
                  <a:pt x="250921" y="22639"/>
                </a:lnTo>
                <a:lnTo>
                  <a:pt x="262482" y="28205"/>
                </a:lnTo>
                <a:lnTo>
                  <a:pt x="268233" y="31976"/>
                </a:lnTo>
                <a:lnTo>
                  <a:pt x="273971" y="36394"/>
                </a:lnTo>
                <a:lnTo>
                  <a:pt x="284474" y="45432"/>
                </a:lnTo>
                <a:lnTo>
                  <a:pt x="292318" y="52623"/>
                </a:lnTo>
                <a:lnTo>
                  <a:pt x="298978" y="61534"/>
                </a:lnTo>
                <a:lnTo>
                  <a:pt x="302088" y="66577"/>
                </a:lnTo>
                <a:lnTo>
                  <a:pt x="305114" y="74702"/>
                </a:lnTo>
                <a:lnTo>
                  <a:pt x="308083" y="84881"/>
                </a:lnTo>
                <a:lnTo>
                  <a:pt x="311016" y="96429"/>
                </a:lnTo>
                <a:lnTo>
                  <a:pt x="312970" y="107938"/>
                </a:lnTo>
                <a:lnTo>
                  <a:pt x="314274" y="119421"/>
                </a:lnTo>
                <a:lnTo>
                  <a:pt x="315142" y="130886"/>
                </a:lnTo>
                <a:lnTo>
                  <a:pt x="314769" y="141387"/>
                </a:lnTo>
                <a:lnTo>
                  <a:pt x="313568" y="151245"/>
                </a:lnTo>
                <a:lnTo>
                  <a:pt x="304796" y="196700"/>
                </a:lnTo>
                <a:lnTo>
                  <a:pt x="302156" y="207171"/>
                </a:lnTo>
                <a:lnTo>
                  <a:pt x="299444" y="216056"/>
                </a:lnTo>
                <a:lnTo>
                  <a:pt x="296683" y="223885"/>
                </a:lnTo>
                <a:lnTo>
                  <a:pt x="292938" y="231961"/>
                </a:lnTo>
                <a:lnTo>
                  <a:pt x="288537" y="240203"/>
                </a:lnTo>
                <a:lnTo>
                  <a:pt x="283697" y="248555"/>
                </a:lnTo>
                <a:lnTo>
                  <a:pt x="275780" y="262915"/>
                </a:lnTo>
                <a:lnTo>
                  <a:pt x="272335" y="269411"/>
                </a:lnTo>
                <a:lnTo>
                  <a:pt x="263427" y="281710"/>
                </a:lnTo>
                <a:lnTo>
                  <a:pt x="258385" y="287656"/>
                </a:lnTo>
                <a:lnTo>
                  <a:pt x="252166" y="292573"/>
                </a:lnTo>
                <a:lnTo>
                  <a:pt x="245162" y="296803"/>
                </a:lnTo>
                <a:lnTo>
                  <a:pt x="237635" y="300576"/>
                </a:lnTo>
                <a:lnTo>
                  <a:pt x="231666" y="304996"/>
                </a:lnTo>
                <a:lnTo>
                  <a:pt x="222492" y="314988"/>
                </a:lnTo>
                <a:lnTo>
                  <a:pt x="216807" y="319366"/>
                </a:lnTo>
                <a:lnTo>
                  <a:pt x="210160" y="323238"/>
                </a:lnTo>
                <a:lnTo>
                  <a:pt x="131931" y="362026"/>
                </a:lnTo>
                <a:lnTo>
                  <a:pt x="125953" y="364060"/>
                </a:lnTo>
                <a:lnTo>
                  <a:pt x="120063" y="365417"/>
                </a:lnTo>
                <a:lnTo>
                  <a:pt x="114231" y="366320"/>
                </a:lnTo>
                <a:lnTo>
                  <a:pt x="108438" y="366924"/>
                </a:lnTo>
                <a:lnTo>
                  <a:pt x="102672" y="367325"/>
                </a:lnTo>
                <a:lnTo>
                  <a:pt x="96922" y="367593"/>
                </a:lnTo>
                <a:lnTo>
                  <a:pt x="80373" y="367891"/>
                </a:lnTo>
                <a:lnTo>
                  <a:pt x="28980" y="368115"/>
                </a:lnTo>
                <a:lnTo>
                  <a:pt x="23030" y="367167"/>
                </a:lnTo>
                <a:lnTo>
                  <a:pt x="17157" y="365583"/>
                </a:lnTo>
                <a:lnTo>
                  <a:pt x="11338" y="363574"/>
                </a:lnTo>
                <a:lnTo>
                  <a:pt x="7457" y="361282"/>
                </a:lnTo>
                <a:lnTo>
                  <a:pt x="4871" y="358802"/>
                </a:lnTo>
                <a:lnTo>
                  <a:pt x="3146" y="356196"/>
                </a:lnTo>
                <a:lnTo>
                  <a:pt x="1231" y="348221"/>
                </a:lnTo>
                <a:lnTo>
                  <a:pt x="379" y="339278"/>
                </a:lnTo>
                <a:lnTo>
                  <a:pt x="0" y="332129"/>
                </a:lnTo>
                <a:lnTo>
                  <a:pt x="852" y="328889"/>
                </a:lnTo>
                <a:lnTo>
                  <a:pt x="4338" y="322749"/>
                </a:lnTo>
                <a:lnTo>
                  <a:pt x="11602" y="316845"/>
                </a:lnTo>
                <a:lnTo>
                  <a:pt x="21181" y="311046"/>
                </a:lnTo>
                <a:lnTo>
                  <a:pt x="31788" y="305294"/>
                </a:lnTo>
                <a:lnTo>
                  <a:pt x="38237" y="302426"/>
                </a:lnTo>
                <a:lnTo>
                  <a:pt x="45393" y="299562"/>
                </a:lnTo>
                <a:lnTo>
                  <a:pt x="60964" y="293840"/>
                </a:lnTo>
                <a:lnTo>
                  <a:pt x="102733" y="279547"/>
                </a:lnTo>
                <a:lnTo>
                  <a:pt x="114108" y="277642"/>
                </a:lnTo>
                <a:lnTo>
                  <a:pt x="127407" y="276372"/>
                </a:lnTo>
                <a:lnTo>
                  <a:pt x="154565" y="274961"/>
                </a:lnTo>
                <a:lnTo>
                  <a:pt x="176160" y="274333"/>
                </a:lnTo>
                <a:lnTo>
                  <a:pt x="185919" y="275119"/>
                </a:lnTo>
                <a:lnTo>
                  <a:pt x="195283" y="276595"/>
                </a:lnTo>
                <a:lnTo>
                  <a:pt x="204383" y="278531"/>
                </a:lnTo>
                <a:lnTo>
                  <a:pt x="212354" y="279822"/>
                </a:lnTo>
                <a:lnTo>
                  <a:pt x="219574" y="280683"/>
                </a:lnTo>
                <a:lnTo>
                  <a:pt x="226292" y="281257"/>
                </a:lnTo>
                <a:lnTo>
                  <a:pt x="232675" y="282592"/>
                </a:lnTo>
                <a:lnTo>
                  <a:pt x="238836" y="284434"/>
                </a:lnTo>
                <a:lnTo>
                  <a:pt x="244848" y="286615"/>
                </a:lnTo>
                <a:lnTo>
                  <a:pt x="251714" y="290926"/>
                </a:lnTo>
                <a:lnTo>
                  <a:pt x="259148" y="296658"/>
                </a:lnTo>
                <a:lnTo>
                  <a:pt x="266962" y="303337"/>
                </a:lnTo>
                <a:lnTo>
                  <a:pt x="274077" y="309694"/>
                </a:lnTo>
                <a:lnTo>
                  <a:pt x="287062" y="321838"/>
                </a:lnTo>
                <a:lnTo>
                  <a:pt x="296642" y="333585"/>
                </a:lnTo>
                <a:lnTo>
                  <a:pt x="304076" y="345156"/>
                </a:lnTo>
                <a:lnTo>
                  <a:pt x="310554" y="356649"/>
                </a:lnTo>
                <a:lnTo>
                  <a:pt x="316609" y="365567"/>
                </a:lnTo>
                <a:lnTo>
                  <a:pt x="325372" y="375942"/>
                </a:lnTo>
                <a:lnTo>
                  <a:pt x="334001" y="385049"/>
                </a:lnTo>
                <a:lnTo>
                  <a:pt x="342598" y="39384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266"/>
          <p:cNvSpPr/>
          <p:nvPr/>
        </p:nvSpPr>
        <p:spPr>
          <a:xfrm>
            <a:off x="5746432" y="2257707"/>
            <a:ext cx="426905" cy="506318"/>
          </a:xfrm>
          <a:custGeom>
            <a:avLst/>
            <a:gdLst/>
            <a:ahLst/>
            <a:cxnLst/>
            <a:rect l="0" t="0" r="0" b="0"/>
            <a:pathLst>
              <a:path w="426905" h="506318">
                <a:moveTo>
                  <a:pt x="111443" y="14005"/>
                </a:moveTo>
                <a:lnTo>
                  <a:pt x="115993" y="9454"/>
                </a:lnTo>
                <a:lnTo>
                  <a:pt x="117334" y="9066"/>
                </a:lnTo>
                <a:lnTo>
                  <a:pt x="118228" y="9760"/>
                </a:lnTo>
                <a:lnTo>
                  <a:pt x="118823" y="11175"/>
                </a:lnTo>
                <a:lnTo>
                  <a:pt x="119662" y="26819"/>
                </a:lnTo>
                <a:lnTo>
                  <a:pt x="119910" y="45001"/>
                </a:lnTo>
                <a:lnTo>
                  <a:pt x="119984" y="89758"/>
                </a:lnTo>
                <a:lnTo>
                  <a:pt x="121899" y="104512"/>
                </a:lnTo>
                <a:lnTo>
                  <a:pt x="125081" y="117206"/>
                </a:lnTo>
                <a:lnTo>
                  <a:pt x="129108" y="128525"/>
                </a:lnTo>
                <a:lnTo>
                  <a:pt x="133697" y="138930"/>
                </a:lnTo>
                <a:lnTo>
                  <a:pt x="138661" y="148723"/>
                </a:lnTo>
                <a:lnTo>
                  <a:pt x="143876" y="158110"/>
                </a:lnTo>
                <a:lnTo>
                  <a:pt x="152210" y="171079"/>
                </a:lnTo>
                <a:lnTo>
                  <a:pt x="162257" y="183736"/>
                </a:lnTo>
                <a:lnTo>
                  <a:pt x="165321" y="187166"/>
                </a:lnTo>
                <a:lnTo>
                  <a:pt x="169269" y="189453"/>
                </a:lnTo>
                <a:lnTo>
                  <a:pt x="178736" y="191995"/>
                </a:lnTo>
                <a:lnTo>
                  <a:pt x="190225" y="193425"/>
                </a:lnTo>
                <a:lnTo>
                  <a:pt x="199162" y="193760"/>
                </a:lnTo>
                <a:lnTo>
                  <a:pt x="204212" y="193849"/>
                </a:lnTo>
                <a:lnTo>
                  <a:pt x="214904" y="191408"/>
                </a:lnTo>
                <a:lnTo>
                  <a:pt x="225053" y="187149"/>
                </a:lnTo>
                <a:lnTo>
                  <a:pt x="237074" y="179395"/>
                </a:lnTo>
                <a:lnTo>
                  <a:pt x="246971" y="173872"/>
                </a:lnTo>
                <a:lnTo>
                  <a:pt x="263253" y="165407"/>
                </a:lnTo>
                <a:lnTo>
                  <a:pt x="280142" y="156867"/>
                </a:lnTo>
                <a:lnTo>
                  <a:pt x="288973" y="148619"/>
                </a:lnTo>
                <a:lnTo>
                  <a:pt x="297025" y="136698"/>
                </a:lnTo>
                <a:lnTo>
                  <a:pt x="301839" y="128186"/>
                </a:lnTo>
                <a:lnTo>
                  <a:pt x="315177" y="103081"/>
                </a:lnTo>
                <a:lnTo>
                  <a:pt x="321053" y="89790"/>
                </a:lnTo>
                <a:lnTo>
                  <a:pt x="323666" y="77532"/>
                </a:lnTo>
                <a:lnTo>
                  <a:pt x="324826" y="65734"/>
                </a:lnTo>
                <a:lnTo>
                  <a:pt x="325342" y="53188"/>
                </a:lnTo>
                <a:lnTo>
                  <a:pt x="325701" y="22622"/>
                </a:lnTo>
                <a:lnTo>
                  <a:pt x="325750" y="0"/>
                </a:lnTo>
                <a:lnTo>
                  <a:pt x="325754" y="6892"/>
                </a:lnTo>
                <a:lnTo>
                  <a:pt x="326707" y="10216"/>
                </a:lnTo>
                <a:lnTo>
                  <a:pt x="335080" y="24933"/>
                </a:lnTo>
                <a:lnTo>
                  <a:pt x="343123" y="40420"/>
                </a:lnTo>
                <a:lnTo>
                  <a:pt x="354374" y="62721"/>
                </a:lnTo>
                <a:lnTo>
                  <a:pt x="376568" y="102522"/>
                </a:lnTo>
                <a:lnTo>
                  <a:pt x="383443" y="115879"/>
                </a:lnTo>
                <a:lnTo>
                  <a:pt x="388979" y="127641"/>
                </a:lnTo>
                <a:lnTo>
                  <a:pt x="393622" y="138340"/>
                </a:lnTo>
                <a:lnTo>
                  <a:pt x="397670" y="148330"/>
                </a:lnTo>
                <a:lnTo>
                  <a:pt x="404708" y="167050"/>
                </a:lnTo>
                <a:lnTo>
                  <a:pt x="407917" y="178900"/>
                </a:lnTo>
                <a:lnTo>
                  <a:pt x="411010" y="192515"/>
                </a:lnTo>
                <a:lnTo>
                  <a:pt x="416986" y="220978"/>
                </a:lnTo>
                <a:lnTo>
                  <a:pt x="422817" y="246328"/>
                </a:lnTo>
                <a:lnTo>
                  <a:pt x="424753" y="258422"/>
                </a:lnTo>
                <a:lnTo>
                  <a:pt x="426044" y="270295"/>
                </a:lnTo>
                <a:lnTo>
                  <a:pt x="426904" y="282020"/>
                </a:lnTo>
                <a:lnTo>
                  <a:pt x="426525" y="292694"/>
                </a:lnTo>
                <a:lnTo>
                  <a:pt x="425320" y="302668"/>
                </a:lnTo>
                <a:lnTo>
                  <a:pt x="423565" y="312174"/>
                </a:lnTo>
                <a:lnTo>
                  <a:pt x="419536" y="325180"/>
                </a:lnTo>
                <a:lnTo>
                  <a:pt x="413993" y="340517"/>
                </a:lnTo>
                <a:lnTo>
                  <a:pt x="407441" y="357410"/>
                </a:lnTo>
                <a:lnTo>
                  <a:pt x="401167" y="371529"/>
                </a:lnTo>
                <a:lnTo>
                  <a:pt x="395079" y="383799"/>
                </a:lnTo>
                <a:lnTo>
                  <a:pt x="389116" y="394837"/>
                </a:lnTo>
                <a:lnTo>
                  <a:pt x="382284" y="405053"/>
                </a:lnTo>
                <a:lnTo>
                  <a:pt x="374871" y="414721"/>
                </a:lnTo>
                <a:lnTo>
                  <a:pt x="367071" y="424024"/>
                </a:lnTo>
                <a:lnTo>
                  <a:pt x="359014" y="433083"/>
                </a:lnTo>
                <a:lnTo>
                  <a:pt x="342442" y="450770"/>
                </a:lnTo>
                <a:lnTo>
                  <a:pt x="333070" y="458534"/>
                </a:lnTo>
                <a:lnTo>
                  <a:pt x="323011" y="465615"/>
                </a:lnTo>
                <a:lnTo>
                  <a:pt x="312496" y="472241"/>
                </a:lnTo>
                <a:lnTo>
                  <a:pt x="302628" y="477611"/>
                </a:lnTo>
                <a:lnTo>
                  <a:pt x="293192" y="482143"/>
                </a:lnTo>
                <a:lnTo>
                  <a:pt x="284044" y="486117"/>
                </a:lnTo>
                <a:lnTo>
                  <a:pt x="274135" y="489719"/>
                </a:lnTo>
                <a:lnTo>
                  <a:pt x="263720" y="493073"/>
                </a:lnTo>
                <a:lnTo>
                  <a:pt x="252965" y="496261"/>
                </a:lnTo>
                <a:lnTo>
                  <a:pt x="230857" y="502343"/>
                </a:lnTo>
                <a:lnTo>
                  <a:pt x="219627" y="505299"/>
                </a:lnTo>
                <a:lnTo>
                  <a:pt x="208330" y="506317"/>
                </a:lnTo>
                <a:lnTo>
                  <a:pt x="196990" y="506043"/>
                </a:lnTo>
                <a:lnTo>
                  <a:pt x="185619" y="504908"/>
                </a:lnTo>
                <a:lnTo>
                  <a:pt x="155205" y="501107"/>
                </a:lnTo>
                <a:lnTo>
                  <a:pt x="137760" y="498759"/>
                </a:lnTo>
                <a:lnTo>
                  <a:pt x="105677" y="493611"/>
                </a:lnTo>
                <a:lnTo>
                  <a:pt x="90454" y="490905"/>
                </a:lnTo>
                <a:lnTo>
                  <a:pt x="77448" y="488148"/>
                </a:lnTo>
                <a:lnTo>
                  <a:pt x="65919" y="485358"/>
                </a:lnTo>
                <a:lnTo>
                  <a:pt x="55377" y="482545"/>
                </a:lnTo>
                <a:lnTo>
                  <a:pt x="47395" y="479718"/>
                </a:lnTo>
                <a:lnTo>
                  <a:pt x="29706" y="471187"/>
                </a:lnTo>
                <a:lnTo>
                  <a:pt x="22662" y="468336"/>
                </a:lnTo>
                <a:lnTo>
                  <a:pt x="0" y="45977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267"/>
          <p:cNvSpPr/>
          <p:nvPr/>
        </p:nvSpPr>
        <p:spPr>
          <a:xfrm>
            <a:off x="2926079" y="2157866"/>
            <a:ext cx="50935" cy="58072"/>
          </a:xfrm>
          <a:custGeom>
            <a:avLst/>
            <a:gdLst/>
            <a:ahLst/>
            <a:cxnLst/>
            <a:rect l="0" t="0" r="0" b="0"/>
            <a:pathLst>
              <a:path w="50935" h="58072">
                <a:moveTo>
                  <a:pt x="0" y="28121"/>
                </a:moveTo>
                <a:lnTo>
                  <a:pt x="0" y="50264"/>
                </a:lnTo>
                <a:lnTo>
                  <a:pt x="953" y="52408"/>
                </a:lnTo>
                <a:lnTo>
                  <a:pt x="2540" y="54790"/>
                </a:lnTo>
                <a:lnTo>
                  <a:pt x="4552" y="57330"/>
                </a:lnTo>
                <a:lnTo>
                  <a:pt x="6844" y="58071"/>
                </a:lnTo>
                <a:lnTo>
                  <a:pt x="9326" y="57613"/>
                </a:lnTo>
                <a:lnTo>
                  <a:pt x="11932" y="56355"/>
                </a:lnTo>
                <a:lnTo>
                  <a:pt x="14622" y="55516"/>
                </a:lnTo>
                <a:lnTo>
                  <a:pt x="17369" y="54957"/>
                </a:lnTo>
                <a:lnTo>
                  <a:pt x="20152" y="54584"/>
                </a:lnTo>
                <a:lnTo>
                  <a:pt x="22959" y="52431"/>
                </a:lnTo>
                <a:lnTo>
                  <a:pt x="25784" y="49090"/>
                </a:lnTo>
                <a:lnTo>
                  <a:pt x="28619" y="44958"/>
                </a:lnTo>
                <a:lnTo>
                  <a:pt x="31462" y="41251"/>
                </a:lnTo>
                <a:lnTo>
                  <a:pt x="34310" y="37827"/>
                </a:lnTo>
                <a:lnTo>
                  <a:pt x="37161" y="34591"/>
                </a:lnTo>
                <a:lnTo>
                  <a:pt x="40014" y="29577"/>
                </a:lnTo>
                <a:lnTo>
                  <a:pt x="42869" y="23377"/>
                </a:lnTo>
                <a:lnTo>
                  <a:pt x="45724" y="16386"/>
                </a:lnTo>
                <a:lnTo>
                  <a:pt x="47628" y="10772"/>
                </a:lnTo>
                <a:lnTo>
                  <a:pt x="48897" y="6078"/>
                </a:lnTo>
                <a:lnTo>
                  <a:pt x="49743" y="1995"/>
                </a:lnTo>
                <a:lnTo>
                  <a:pt x="50307" y="227"/>
                </a:lnTo>
                <a:lnTo>
                  <a:pt x="50683" y="0"/>
                </a:lnTo>
                <a:lnTo>
                  <a:pt x="50934" y="801"/>
                </a:lnTo>
                <a:lnTo>
                  <a:pt x="50149" y="1335"/>
                </a:lnTo>
                <a:lnTo>
                  <a:pt x="48673" y="1691"/>
                </a:lnTo>
                <a:lnTo>
                  <a:pt x="46736" y="1929"/>
                </a:lnTo>
                <a:lnTo>
                  <a:pt x="44492" y="3040"/>
                </a:lnTo>
                <a:lnTo>
                  <a:pt x="42044" y="4733"/>
                </a:lnTo>
                <a:lnTo>
                  <a:pt x="39460" y="6814"/>
                </a:lnTo>
                <a:lnTo>
                  <a:pt x="37737" y="9154"/>
                </a:lnTo>
                <a:lnTo>
                  <a:pt x="36588" y="11666"/>
                </a:lnTo>
                <a:lnTo>
                  <a:pt x="34290" y="1954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268"/>
          <p:cNvSpPr/>
          <p:nvPr/>
        </p:nvSpPr>
        <p:spPr>
          <a:xfrm>
            <a:off x="3020377" y="1937385"/>
            <a:ext cx="128588" cy="265748"/>
          </a:xfrm>
          <a:custGeom>
            <a:avLst/>
            <a:gdLst/>
            <a:ahLst/>
            <a:cxnLst/>
            <a:rect l="0" t="0" r="0" b="0"/>
            <a:pathLst>
              <a:path w="128588" h="265748">
                <a:moveTo>
                  <a:pt x="0" y="0"/>
                </a:moveTo>
                <a:lnTo>
                  <a:pt x="0" y="13652"/>
                </a:lnTo>
                <a:lnTo>
                  <a:pt x="952" y="18626"/>
                </a:lnTo>
                <a:lnTo>
                  <a:pt x="4551" y="26693"/>
                </a:lnTo>
                <a:lnTo>
                  <a:pt x="24702" y="66588"/>
                </a:lnTo>
                <a:lnTo>
                  <a:pt x="37649" y="94999"/>
                </a:lnTo>
                <a:lnTo>
                  <a:pt x="45102" y="111910"/>
                </a:lnTo>
                <a:lnTo>
                  <a:pt x="52928" y="127947"/>
                </a:lnTo>
                <a:lnTo>
                  <a:pt x="61003" y="143400"/>
                </a:lnTo>
                <a:lnTo>
                  <a:pt x="80940" y="180284"/>
                </a:lnTo>
                <a:lnTo>
                  <a:pt x="85392" y="188769"/>
                </a:lnTo>
                <a:lnTo>
                  <a:pt x="88361" y="196331"/>
                </a:lnTo>
                <a:lnTo>
                  <a:pt x="90340" y="203277"/>
                </a:lnTo>
                <a:lnTo>
                  <a:pt x="91659" y="209813"/>
                </a:lnTo>
                <a:lnTo>
                  <a:pt x="93491" y="216075"/>
                </a:lnTo>
                <a:lnTo>
                  <a:pt x="95665" y="222155"/>
                </a:lnTo>
                <a:lnTo>
                  <a:pt x="98066" y="228113"/>
                </a:lnTo>
                <a:lnTo>
                  <a:pt x="100620" y="233038"/>
                </a:lnTo>
                <a:lnTo>
                  <a:pt x="103275" y="237273"/>
                </a:lnTo>
                <a:lnTo>
                  <a:pt x="105998" y="241050"/>
                </a:lnTo>
                <a:lnTo>
                  <a:pt x="109023" y="247785"/>
                </a:lnTo>
                <a:lnTo>
                  <a:pt x="109829" y="250915"/>
                </a:lnTo>
                <a:lnTo>
                  <a:pt x="113266" y="256932"/>
                </a:lnTo>
                <a:lnTo>
                  <a:pt x="115515" y="259871"/>
                </a:lnTo>
                <a:lnTo>
                  <a:pt x="117968" y="261829"/>
                </a:lnTo>
                <a:lnTo>
                  <a:pt x="120555" y="263135"/>
                </a:lnTo>
                <a:lnTo>
                  <a:pt x="128587" y="26574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269"/>
          <p:cNvSpPr/>
          <p:nvPr/>
        </p:nvSpPr>
        <p:spPr>
          <a:xfrm>
            <a:off x="3107503" y="1860778"/>
            <a:ext cx="324355" cy="269390"/>
          </a:xfrm>
          <a:custGeom>
            <a:avLst/>
            <a:gdLst/>
            <a:ahLst/>
            <a:cxnLst/>
            <a:rect l="0" t="0" r="0" b="0"/>
            <a:pathLst>
              <a:path w="324355" h="269390">
                <a:moveTo>
                  <a:pt x="24316" y="188049"/>
                </a:moveTo>
                <a:lnTo>
                  <a:pt x="15215" y="178947"/>
                </a:lnTo>
                <a:lnTo>
                  <a:pt x="12534" y="175314"/>
                </a:lnTo>
                <a:lnTo>
                  <a:pt x="9554" y="168736"/>
                </a:lnTo>
                <a:lnTo>
                  <a:pt x="7808" y="164697"/>
                </a:lnTo>
                <a:lnTo>
                  <a:pt x="3327" y="155128"/>
                </a:lnTo>
                <a:lnTo>
                  <a:pt x="1751" y="149909"/>
                </a:lnTo>
                <a:lnTo>
                  <a:pt x="700" y="144525"/>
                </a:lnTo>
                <a:lnTo>
                  <a:pt x="0" y="139030"/>
                </a:lnTo>
                <a:lnTo>
                  <a:pt x="485" y="133462"/>
                </a:lnTo>
                <a:lnTo>
                  <a:pt x="1762" y="127845"/>
                </a:lnTo>
                <a:lnTo>
                  <a:pt x="10654" y="100592"/>
                </a:lnTo>
                <a:lnTo>
                  <a:pt x="13303" y="93549"/>
                </a:lnTo>
                <a:lnTo>
                  <a:pt x="16022" y="86949"/>
                </a:lnTo>
                <a:lnTo>
                  <a:pt x="18786" y="80644"/>
                </a:lnTo>
                <a:lnTo>
                  <a:pt x="22535" y="74536"/>
                </a:lnTo>
                <a:lnTo>
                  <a:pt x="26939" y="68559"/>
                </a:lnTo>
                <a:lnTo>
                  <a:pt x="31780" y="62669"/>
                </a:lnTo>
                <a:lnTo>
                  <a:pt x="35959" y="56837"/>
                </a:lnTo>
                <a:lnTo>
                  <a:pt x="39698" y="51044"/>
                </a:lnTo>
                <a:lnTo>
                  <a:pt x="43144" y="45278"/>
                </a:lnTo>
                <a:lnTo>
                  <a:pt x="47345" y="39528"/>
                </a:lnTo>
                <a:lnTo>
                  <a:pt x="52052" y="33790"/>
                </a:lnTo>
                <a:lnTo>
                  <a:pt x="57094" y="28060"/>
                </a:lnTo>
                <a:lnTo>
                  <a:pt x="62361" y="23287"/>
                </a:lnTo>
                <a:lnTo>
                  <a:pt x="67777" y="19153"/>
                </a:lnTo>
                <a:lnTo>
                  <a:pt x="73292" y="15444"/>
                </a:lnTo>
                <a:lnTo>
                  <a:pt x="78874" y="12019"/>
                </a:lnTo>
                <a:lnTo>
                  <a:pt x="84501" y="8783"/>
                </a:lnTo>
                <a:lnTo>
                  <a:pt x="90157" y="5673"/>
                </a:lnTo>
                <a:lnTo>
                  <a:pt x="96785" y="3600"/>
                </a:lnTo>
                <a:lnTo>
                  <a:pt x="104062" y="2218"/>
                </a:lnTo>
                <a:lnTo>
                  <a:pt x="111770" y="1297"/>
                </a:lnTo>
                <a:lnTo>
                  <a:pt x="118814" y="682"/>
                </a:lnTo>
                <a:lnTo>
                  <a:pt x="125414" y="273"/>
                </a:lnTo>
                <a:lnTo>
                  <a:pt x="131720" y="0"/>
                </a:lnTo>
                <a:lnTo>
                  <a:pt x="137829" y="771"/>
                </a:lnTo>
                <a:lnTo>
                  <a:pt x="143807" y="2237"/>
                </a:lnTo>
                <a:lnTo>
                  <a:pt x="149696" y="4167"/>
                </a:lnTo>
                <a:lnTo>
                  <a:pt x="154576" y="7358"/>
                </a:lnTo>
                <a:lnTo>
                  <a:pt x="158781" y="11391"/>
                </a:lnTo>
                <a:lnTo>
                  <a:pt x="162537" y="15985"/>
                </a:lnTo>
                <a:lnTo>
                  <a:pt x="165994" y="22857"/>
                </a:lnTo>
                <a:lnTo>
                  <a:pt x="169250" y="31248"/>
                </a:lnTo>
                <a:lnTo>
                  <a:pt x="172374" y="40653"/>
                </a:lnTo>
                <a:lnTo>
                  <a:pt x="174457" y="49780"/>
                </a:lnTo>
                <a:lnTo>
                  <a:pt x="175845" y="58722"/>
                </a:lnTo>
                <a:lnTo>
                  <a:pt x="176770" y="67541"/>
                </a:lnTo>
                <a:lnTo>
                  <a:pt x="176435" y="80088"/>
                </a:lnTo>
                <a:lnTo>
                  <a:pt x="175259" y="95120"/>
                </a:lnTo>
                <a:lnTo>
                  <a:pt x="173522" y="111809"/>
                </a:lnTo>
                <a:lnTo>
                  <a:pt x="171412" y="126745"/>
                </a:lnTo>
                <a:lnTo>
                  <a:pt x="169053" y="140512"/>
                </a:lnTo>
                <a:lnTo>
                  <a:pt x="166527" y="153500"/>
                </a:lnTo>
                <a:lnTo>
                  <a:pt x="163891" y="165016"/>
                </a:lnTo>
                <a:lnTo>
                  <a:pt x="161181" y="175551"/>
                </a:lnTo>
                <a:lnTo>
                  <a:pt x="158422" y="185432"/>
                </a:lnTo>
                <a:lnTo>
                  <a:pt x="155630" y="193925"/>
                </a:lnTo>
                <a:lnTo>
                  <a:pt x="152816" y="201491"/>
                </a:lnTo>
                <a:lnTo>
                  <a:pt x="149988" y="208440"/>
                </a:lnTo>
                <a:lnTo>
                  <a:pt x="147150" y="215931"/>
                </a:lnTo>
                <a:lnTo>
                  <a:pt x="141457" y="231873"/>
                </a:lnTo>
                <a:lnTo>
                  <a:pt x="140510" y="239173"/>
                </a:lnTo>
                <a:lnTo>
                  <a:pt x="140831" y="245944"/>
                </a:lnTo>
                <a:lnTo>
                  <a:pt x="141998" y="252363"/>
                </a:lnTo>
                <a:lnTo>
                  <a:pt x="143728" y="256643"/>
                </a:lnTo>
                <a:lnTo>
                  <a:pt x="145834" y="259496"/>
                </a:lnTo>
                <a:lnTo>
                  <a:pt x="153349" y="266051"/>
                </a:lnTo>
                <a:lnTo>
                  <a:pt x="156058" y="268625"/>
                </a:lnTo>
                <a:lnTo>
                  <a:pt x="158817" y="269389"/>
                </a:lnTo>
                <a:lnTo>
                  <a:pt x="161608" y="268946"/>
                </a:lnTo>
                <a:lnTo>
                  <a:pt x="164422" y="267698"/>
                </a:lnTo>
                <a:lnTo>
                  <a:pt x="172628" y="266311"/>
                </a:lnTo>
                <a:lnTo>
                  <a:pt x="177484" y="265941"/>
                </a:lnTo>
                <a:lnTo>
                  <a:pt x="181673" y="264742"/>
                </a:lnTo>
                <a:lnTo>
                  <a:pt x="188868" y="260870"/>
                </a:lnTo>
                <a:lnTo>
                  <a:pt x="194977" y="257551"/>
                </a:lnTo>
                <a:lnTo>
                  <a:pt x="211926" y="248784"/>
                </a:lnTo>
                <a:lnTo>
                  <a:pt x="220827" y="243779"/>
                </a:lnTo>
                <a:lnTo>
                  <a:pt x="229618" y="238537"/>
                </a:lnTo>
                <a:lnTo>
                  <a:pt x="238337" y="233138"/>
                </a:lnTo>
                <a:lnTo>
                  <a:pt x="246054" y="228586"/>
                </a:lnTo>
                <a:lnTo>
                  <a:pt x="253104" y="224599"/>
                </a:lnTo>
                <a:lnTo>
                  <a:pt x="259709" y="220988"/>
                </a:lnTo>
                <a:lnTo>
                  <a:pt x="266970" y="217628"/>
                </a:lnTo>
                <a:lnTo>
                  <a:pt x="274668" y="214436"/>
                </a:lnTo>
                <a:lnTo>
                  <a:pt x="282658" y="211355"/>
                </a:lnTo>
                <a:lnTo>
                  <a:pt x="289889" y="208349"/>
                </a:lnTo>
                <a:lnTo>
                  <a:pt x="296615" y="205392"/>
                </a:lnTo>
                <a:lnTo>
                  <a:pt x="303003" y="202469"/>
                </a:lnTo>
                <a:lnTo>
                  <a:pt x="312642" y="196680"/>
                </a:lnTo>
                <a:lnTo>
                  <a:pt x="324354" y="18804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270"/>
          <p:cNvSpPr/>
          <p:nvPr/>
        </p:nvSpPr>
        <p:spPr>
          <a:xfrm>
            <a:off x="6603682" y="2331720"/>
            <a:ext cx="334328" cy="25718"/>
          </a:xfrm>
          <a:custGeom>
            <a:avLst/>
            <a:gdLst/>
            <a:ahLst/>
            <a:cxnLst/>
            <a:rect l="0" t="0" r="0" b="0"/>
            <a:pathLst>
              <a:path w="334328" h="25718">
                <a:moveTo>
                  <a:pt x="0" y="0"/>
                </a:moveTo>
                <a:lnTo>
                  <a:pt x="9102" y="9101"/>
                </a:lnTo>
                <a:lnTo>
                  <a:pt x="12735" y="11782"/>
                </a:lnTo>
                <a:lnTo>
                  <a:pt x="16110" y="13570"/>
                </a:lnTo>
                <a:lnTo>
                  <a:pt x="19312" y="14761"/>
                </a:lnTo>
                <a:lnTo>
                  <a:pt x="22401" y="15556"/>
                </a:lnTo>
                <a:lnTo>
                  <a:pt x="25411" y="16085"/>
                </a:lnTo>
                <a:lnTo>
                  <a:pt x="28371" y="16438"/>
                </a:lnTo>
                <a:lnTo>
                  <a:pt x="32249" y="17626"/>
                </a:lnTo>
                <a:lnTo>
                  <a:pt x="36739" y="19371"/>
                </a:lnTo>
                <a:lnTo>
                  <a:pt x="41637" y="21486"/>
                </a:lnTo>
                <a:lnTo>
                  <a:pt x="46808" y="22896"/>
                </a:lnTo>
                <a:lnTo>
                  <a:pt x="52161" y="23836"/>
                </a:lnTo>
                <a:lnTo>
                  <a:pt x="57633" y="24463"/>
                </a:lnTo>
                <a:lnTo>
                  <a:pt x="63187" y="24881"/>
                </a:lnTo>
                <a:lnTo>
                  <a:pt x="68795" y="25160"/>
                </a:lnTo>
                <a:lnTo>
                  <a:pt x="74439" y="25346"/>
                </a:lnTo>
                <a:lnTo>
                  <a:pt x="83915" y="24517"/>
                </a:lnTo>
                <a:lnTo>
                  <a:pt x="95949" y="23012"/>
                </a:lnTo>
                <a:lnTo>
                  <a:pt x="109685" y="21056"/>
                </a:lnTo>
                <a:lnTo>
                  <a:pt x="124559" y="19752"/>
                </a:lnTo>
                <a:lnTo>
                  <a:pt x="140190" y="18883"/>
                </a:lnTo>
                <a:lnTo>
                  <a:pt x="156325" y="18303"/>
                </a:lnTo>
                <a:lnTo>
                  <a:pt x="169939" y="16965"/>
                </a:lnTo>
                <a:lnTo>
                  <a:pt x="181872" y="15120"/>
                </a:lnTo>
                <a:lnTo>
                  <a:pt x="192686" y="12937"/>
                </a:lnTo>
                <a:lnTo>
                  <a:pt x="202752" y="11482"/>
                </a:lnTo>
                <a:lnTo>
                  <a:pt x="212321" y="10512"/>
                </a:lnTo>
                <a:lnTo>
                  <a:pt x="221557" y="9865"/>
                </a:lnTo>
                <a:lnTo>
                  <a:pt x="234382" y="10387"/>
                </a:lnTo>
                <a:lnTo>
                  <a:pt x="249600" y="11687"/>
                </a:lnTo>
                <a:lnTo>
                  <a:pt x="266413" y="13506"/>
                </a:lnTo>
                <a:lnTo>
                  <a:pt x="280479" y="14719"/>
                </a:lnTo>
                <a:lnTo>
                  <a:pt x="292713" y="15528"/>
                </a:lnTo>
                <a:lnTo>
                  <a:pt x="303728" y="16066"/>
                </a:lnTo>
                <a:lnTo>
                  <a:pt x="312023" y="17378"/>
                </a:lnTo>
                <a:lnTo>
                  <a:pt x="318505" y="19206"/>
                </a:lnTo>
                <a:lnTo>
                  <a:pt x="334327" y="2571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271"/>
          <p:cNvSpPr/>
          <p:nvPr/>
        </p:nvSpPr>
        <p:spPr>
          <a:xfrm>
            <a:off x="6672262" y="2426017"/>
            <a:ext cx="317183" cy="17146"/>
          </a:xfrm>
          <a:custGeom>
            <a:avLst/>
            <a:gdLst/>
            <a:ahLst/>
            <a:cxnLst/>
            <a:rect l="0" t="0" r="0" b="0"/>
            <a:pathLst>
              <a:path w="317183" h="17146">
                <a:moveTo>
                  <a:pt x="0" y="0"/>
                </a:moveTo>
                <a:lnTo>
                  <a:pt x="7381" y="14762"/>
                </a:lnTo>
                <a:lnTo>
                  <a:pt x="9683" y="15556"/>
                </a:lnTo>
                <a:lnTo>
                  <a:pt x="13123" y="16086"/>
                </a:lnTo>
                <a:lnTo>
                  <a:pt x="17321" y="16439"/>
                </a:lnTo>
                <a:lnTo>
                  <a:pt x="22978" y="16674"/>
                </a:lnTo>
                <a:lnTo>
                  <a:pt x="43638" y="17006"/>
                </a:lnTo>
                <a:lnTo>
                  <a:pt x="118052" y="17140"/>
                </a:lnTo>
                <a:lnTo>
                  <a:pt x="127279" y="16189"/>
                </a:lnTo>
                <a:lnTo>
                  <a:pt x="136288" y="14603"/>
                </a:lnTo>
                <a:lnTo>
                  <a:pt x="145151" y="12593"/>
                </a:lnTo>
                <a:lnTo>
                  <a:pt x="158680" y="11253"/>
                </a:lnTo>
                <a:lnTo>
                  <a:pt x="175320" y="10359"/>
                </a:lnTo>
                <a:lnTo>
                  <a:pt x="224984" y="9102"/>
                </a:lnTo>
                <a:lnTo>
                  <a:pt x="278279" y="8619"/>
                </a:lnTo>
                <a:lnTo>
                  <a:pt x="317182" y="1714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272"/>
          <p:cNvSpPr/>
          <p:nvPr/>
        </p:nvSpPr>
        <p:spPr>
          <a:xfrm>
            <a:off x="7144264" y="2151741"/>
            <a:ext cx="359531" cy="351430"/>
          </a:xfrm>
          <a:custGeom>
            <a:avLst/>
            <a:gdLst/>
            <a:ahLst/>
            <a:cxnLst/>
            <a:rect l="0" t="0" r="0" b="0"/>
            <a:pathLst>
              <a:path w="359531" h="351430">
                <a:moveTo>
                  <a:pt x="42348" y="59964"/>
                </a:moveTo>
                <a:lnTo>
                  <a:pt x="42348" y="46311"/>
                </a:lnTo>
                <a:lnTo>
                  <a:pt x="43301" y="42290"/>
                </a:lnTo>
                <a:lnTo>
                  <a:pt x="44888" y="39608"/>
                </a:lnTo>
                <a:lnTo>
                  <a:pt x="54280" y="30754"/>
                </a:lnTo>
                <a:lnTo>
                  <a:pt x="70967" y="14188"/>
                </a:lnTo>
                <a:lnTo>
                  <a:pt x="79198" y="8504"/>
                </a:lnTo>
                <a:lnTo>
                  <a:pt x="84059" y="5655"/>
                </a:lnTo>
                <a:lnTo>
                  <a:pt x="94542" y="2489"/>
                </a:lnTo>
                <a:lnTo>
                  <a:pt x="100003" y="1645"/>
                </a:lnTo>
                <a:lnTo>
                  <a:pt x="106502" y="1082"/>
                </a:lnTo>
                <a:lnTo>
                  <a:pt x="113692" y="706"/>
                </a:lnTo>
                <a:lnTo>
                  <a:pt x="132385" y="178"/>
                </a:lnTo>
                <a:lnTo>
                  <a:pt x="149035" y="22"/>
                </a:lnTo>
                <a:lnTo>
                  <a:pt x="156336" y="0"/>
                </a:lnTo>
                <a:lnTo>
                  <a:pt x="163107" y="938"/>
                </a:lnTo>
                <a:lnTo>
                  <a:pt x="169526" y="2516"/>
                </a:lnTo>
                <a:lnTo>
                  <a:pt x="175711" y="4520"/>
                </a:lnTo>
                <a:lnTo>
                  <a:pt x="185123" y="9287"/>
                </a:lnTo>
                <a:lnTo>
                  <a:pt x="188967" y="11892"/>
                </a:lnTo>
                <a:lnTo>
                  <a:pt x="198317" y="22406"/>
                </a:lnTo>
                <a:lnTo>
                  <a:pt x="203478" y="29210"/>
                </a:lnTo>
                <a:lnTo>
                  <a:pt x="207870" y="35651"/>
                </a:lnTo>
                <a:lnTo>
                  <a:pt x="211751" y="41850"/>
                </a:lnTo>
                <a:lnTo>
                  <a:pt x="215291" y="47888"/>
                </a:lnTo>
                <a:lnTo>
                  <a:pt x="217650" y="53818"/>
                </a:lnTo>
                <a:lnTo>
                  <a:pt x="219224" y="59677"/>
                </a:lnTo>
                <a:lnTo>
                  <a:pt x="220273" y="65488"/>
                </a:lnTo>
                <a:lnTo>
                  <a:pt x="220019" y="71266"/>
                </a:lnTo>
                <a:lnTo>
                  <a:pt x="218898" y="77023"/>
                </a:lnTo>
                <a:lnTo>
                  <a:pt x="217198" y="82767"/>
                </a:lnTo>
                <a:lnTo>
                  <a:pt x="216065" y="89453"/>
                </a:lnTo>
                <a:lnTo>
                  <a:pt x="215309" y="96768"/>
                </a:lnTo>
                <a:lnTo>
                  <a:pt x="214806" y="104503"/>
                </a:lnTo>
                <a:lnTo>
                  <a:pt x="213517" y="111564"/>
                </a:lnTo>
                <a:lnTo>
                  <a:pt x="211706" y="118176"/>
                </a:lnTo>
                <a:lnTo>
                  <a:pt x="209546" y="124490"/>
                </a:lnTo>
                <a:lnTo>
                  <a:pt x="206201" y="131556"/>
                </a:lnTo>
                <a:lnTo>
                  <a:pt x="202066" y="139124"/>
                </a:lnTo>
                <a:lnTo>
                  <a:pt x="197404" y="147027"/>
                </a:lnTo>
                <a:lnTo>
                  <a:pt x="187145" y="163429"/>
                </a:lnTo>
                <a:lnTo>
                  <a:pt x="181742" y="171803"/>
                </a:lnTo>
                <a:lnTo>
                  <a:pt x="176234" y="179290"/>
                </a:lnTo>
                <a:lnTo>
                  <a:pt x="170658" y="186187"/>
                </a:lnTo>
                <a:lnTo>
                  <a:pt x="165036" y="192690"/>
                </a:lnTo>
                <a:lnTo>
                  <a:pt x="159382" y="199883"/>
                </a:lnTo>
                <a:lnTo>
                  <a:pt x="153709" y="207536"/>
                </a:lnTo>
                <a:lnTo>
                  <a:pt x="148021" y="215495"/>
                </a:lnTo>
                <a:lnTo>
                  <a:pt x="142324" y="222706"/>
                </a:lnTo>
                <a:lnTo>
                  <a:pt x="136621" y="229419"/>
                </a:lnTo>
                <a:lnTo>
                  <a:pt x="130915" y="235799"/>
                </a:lnTo>
                <a:lnTo>
                  <a:pt x="116954" y="250508"/>
                </a:lnTo>
                <a:lnTo>
                  <a:pt x="89258" y="278683"/>
                </a:lnTo>
                <a:lnTo>
                  <a:pt x="83146" y="283881"/>
                </a:lnTo>
                <a:lnTo>
                  <a:pt x="77167" y="288299"/>
                </a:lnTo>
                <a:lnTo>
                  <a:pt x="71276" y="292198"/>
                </a:lnTo>
                <a:lnTo>
                  <a:pt x="65443" y="296701"/>
                </a:lnTo>
                <a:lnTo>
                  <a:pt x="59650" y="301609"/>
                </a:lnTo>
                <a:lnTo>
                  <a:pt x="53883" y="306786"/>
                </a:lnTo>
                <a:lnTo>
                  <a:pt x="42395" y="317617"/>
                </a:lnTo>
                <a:lnTo>
                  <a:pt x="31891" y="326876"/>
                </a:lnTo>
                <a:lnTo>
                  <a:pt x="20623" y="333041"/>
                </a:lnTo>
                <a:lnTo>
                  <a:pt x="11252" y="340477"/>
                </a:lnTo>
                <a:lnTo>
                  <a:pt x="258" y="350704"/>
                </a:lnTo>
                <a:lnTo>
                  <a:pt x="0" y="350946"/>
                </a:lnTo>
                <a:lnTo>
                  <a:pt x="8740" y="351285"/>
                </a:lnTo>
                <a:lnTo>
                  <a:pt x="359530" y="35142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273"/>
          <p:cNvSpPr/>
          <p:nvPr/>
        </p:nvSpPr>
        <p:spPr>
          <a:xfrm>
            <a:off x="7582627" y="2171225"/>
            <a:ext cx="318232" cy="151923"/>
          </a:xfrm>
          <a:custGeom>
            <a:avLst/>
            <a:gdLst/>
            <a:ahLst/>
            <a:cxnLst/>
            <a:rect l="0" t="0" r="0" b="0"/>
            <a:pathLst>
              <a:path w="318232" h="151923">
                <a:moveTo>
                  <a:pt x="24038" y="14762"/>
                </a:moveTo>
                <a:lnTo>
                  <a:pt x="31419" y="0"/>
                </a:lnTo>
                <a:lnTo>
                  <a:pt x="31815" y="1111"/>
                </a:lnTo>
                <a:lnTo>
                  <a:pt x="32081" y="3756"/>
                </a:lnTo>
                <a:lnTo>
                  <a:pt x="32375" y="10823"/>
                </a:lnTo>
                <a:lnTo>
                  <a:pt x="32540" y="20157"/>
                </a:lnTo>
                <a:lnTo>
                  <a:pt x="32601" y="34723"/>
                </a:lnTo>
                <a:lnTo>
                  <a:pt x="31651" y="40452"/>
                </a:lnTo>
                <a:lnTo>
                  <a:pt x="30066" y="48081"/>
                </a:lnTo>
                <a:lnTo>
                  <a:pt x="28057" y="56977"/>
                </a:lnTo>
                <a:lnTo>
                  <a:pt x="25764" y="63860"/>
                </a:lnTo>
                <a:lnTo>
                  <a:pt x="23284" y="69402"/>
                </a:lnTo>
                <a:lnTo>
                  <a:pt x="20678" y="74048"/>
                </a:lnTo>
                <a:lnTo>
                  <a:pt x="15242" y="84292"/>
                </a:lnTo>
                <a:lnTo>
                  <a:pt x="12459" y="89690"/>
                </a:lnTo>
                <a:lnTo>
                  <a:pt x="9651" y="96147"/>
                </a:lnTo>
                <a:lnTo>
                  <a:pt x="6826" y="103309"/>
                </a:lnTo>
                <a:lnTo>
                  <a:pt x="3992" y="110941"/>
                </a:lnTo>
                <a:lnTo>
                  <a:pt x="2101" y="116981"/>
                </a:lnTo>
                <a:lnTo>
                  <a:pt x="841" y="121961"/>
                </a:lnTo>
                <a:lnTo>
                  <a:pt x="0" y="126233"/>
                </a:lnTo>
                <a:lnTo>
                  <a:pt x="393" y="130033"/>
                </a:lnTo>
                <a:lnTo>
                  <a:pt x="1607" y="133520"/>
                </a:lnTo>
                <a:lnTo>
                  <a:pt x="3369" y="136796"/>
                </a:lnTo>
                <a:lnTo>
                  <a:pt x="5496" y="138981"/>
                </a:lnTo>
                <a:lnTo>
                  <a:pt x="7867" y="140437"/>
                </a:lnTo>
                <a:lnTo>
                  <a:pt x="13041" y="142055"/>
                </a:lnTo>
                <a:lnTo>
                  <a:pt x="18515" y="142774"/>
                </a:lnTo>
                <a:lnTo>
                  <a:pt x="23214" y="143918"/>
                </a:lnTo>
                <a:lnTo>
                  <a:pt x="29203" y="145634"/>
                </a:lnTo>
                <a:lnTo>
                  <a:pt x="36053" y="147730"/>
                </a:lnTo>
                <a:lnTo>
                  <a:pt x="47288" y="148175"/>
                </a:lnTo>
                <a:lnTo>
                  <a:pt x="61445" y="147519"/>
                </a:lnTo>
                <a:lnTo>
                  <a:pt x="77551" y="146129"/>
                </a:lnTo>
                <a:lnTo>
                  <a:pt x="91146" y="145202"/>
                </a:lnTo>
                <a:lnTo>
                  <a:pt x="113871" y="144173"/>
                </a:lnTo>
                <a:lnTo>
                  <a:pt x="131552" y="144851"/>
                </a:lnTo>
                <a:lnTo>
                  <a:pt x="212350" y="150243"/>
                </a:lnTo>
                <a:lnTo>
                  <a:pt x="233462" y="151176"/>
                </a:lnTo>
                <a:lnTo>
                  <a:pt x="256058" y="151701"/>
                </a:lnTo>
                <a:lnTo>
                  <a:pt x="318231" y="151921"/>
                </a:lnTo>
                <a:lnTo>
                  <a:pt x="315503" y="15192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274"/>
          <p:cNvSpPr/>
          <p:nvPr/>
        </p:nvSpPr>
        <p:spPr>
          <a:xfrm>
            <a:off x="7820977" y="2134552"/>
            <a:ext cx="46916" cy="454344"/>
          </a:xfrm>
          <a:custGeom>
            <a:avLst/>
            <a:gdLst/>
            <a:ahLst/>
            <a:cxnLst/>
            <a:rect l="0" t="0" r="0" b="0"/>
            <a:pathLst>
              <a:path w="46916" h="454344">
                <a:moveTo>
                  <a:pt x="0" y="0"/>
                </a:moveTo>
                <a:lnTo>
                  <a:pt x="4551" y="13652"/>
                </a:lnTo>
                <a:lnTo>
                  <a:pt x="5891" y="19579"/>
                </a:lnTo>
                <a:lnTo>
                  <a:pt x="6785" y="25435"/>
                </a:lnTo>
                <a:lnTo>
                  <a:pt x="7381" y="31244"/>
                </a:lnTo>
                <a:lnTo>
                  <a:pt x="8731" y="37022"/>
                </a:lnTo>
                <a:lnTo>
                  <a:pt x="10583" y="42779"/>
                </a:lnTo>
                <a:lnTo>
                  <a:pt x="12771" y="48522"/>
                </a:lnTo>
                <a:lnTo>
                  <a:pt x="17741" y="62523"/>
                </a:lnTo>
                <a:lnTo>
                  <a:pt x="37182" y="120162"/>
                </a:lnTo>
                <a:lnTo>
                  <a:pt x="39076" y="128686"/>
                </a:lnTo>
                <a:lnTo>
                  <a:pt x="40338" y="137225"/>
                </a:lnTo>
                <a:lnTo>
                  <a:pt x="41180" y="145776"/>
                </a:lnTo>
                <a:lnTo>
                  <a:pt x="46915" y="194217"/>
                </a:lnTo>
                <a:lnTo>
                  <a:pt x="46517" y="224728"/>
                </a:lnTo>
                <a:lnTo>
                  <a:pt x="44346" y="263166"/>
                </a:lnTo>
                <a:lnTo>
                  <a:pt x="38759" y="340800"/>
                </a:lnTo>
                <a:lnTo>
                  <a:pt x="36276" y="391180"/>
                </a:lnTo>
                <a:lnTo>
                  <a:pt x="34290" y="45434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275"/>
          <p:cNvSpPr/>
          <p:nvPr/>
        </p:nvSpPr>
        <p:spPr>
          <a:xfrm>
            <a:off x="-108086" y="3198000"/>
            <a:ext cx="278069" cy="153835"/>
          </a:xfrm>
          <a:custGeom>
            <a:avLst/>
            <a:gdLst/>
            <a:ahLst/>
            <a:cxnLst/>
            <a:rect l="0" t="0" r="0" b="0"/>
            <a:pathLst>
              <a:path w="278069" h="153835">
                <a:moveTo>
                  <a:pt x="93799" y="16687"/>
                </a:moveTo>
                <a:lnTo>
                  <a:pt x="81867" y="4755"/>
                </a:lnTo>
                <a:lnTo>
                  <a:pt x="79177" y="3017"/>
                </a:lnTo>
                <a:lnTo>
                  <a:pt x="70555" y="229"/>
                </a:lnTo>
                <a:lnTo>
                  <a:pt x="69731" y="0"/>
                </a:lnTo>
                <a:lnTo>
                  <a:pt x="69181" y="800"/>
                </a:lnTo>
                <a:lnTo>
                  <a:pt x="68407" y="5524"/>
                </a:lnTo>
                <a:lnTo>
                  <a:pt x="68178" y="9252"/>
                </a:lnTo>
                <a:lnTo>
                  <a:pt x="68124" y="16875"/>
                </a:lnTo>
                <a:lnTo>
                  <a:pt x="67158" y="20622"/>
                </a:lnTo>
                <a:lnTo>
                  <a:pt x="65560" y="24073"/>
                </a:lnTo>
                <a:lnTo>
                  <a:pt x="63543" y="27326"/>
                </a:lnTo>
                <a:lnTo>
                  <a:pt x="60293" y="34257"/>
                </a:lnTo>
                <a:lnTo>
                  <a:pt x="51603" y="54658"/>
                </a:lnTo>
                <a:lnTo>
                  <a:pt x="44713" y="66767"/>
                </a:lnTo>
                <a:lnTo>
                  <a:pt x="36310" y="79601"/>
                </a:lnTo>
                <a:lnTo>
                  <a:pt x="26898" y="92920"/>
                </a:lnTo>
                <a:lnTo>
                  <a:pt x="20623" y="102752"/>
                </a:lnTo>
                <a:lnTo>
                  <a:pt x="16440" y="110258"/>
                </a:lnTo>
                <a:lnTo>
                  <a:pt x="13651" y="116215"/>
                </a:lnTo>
                <a:lnTo>
                  <a:pt x="10840" y="121139"/>
                </a:lnTo>
                <a:lnTo>
                  <a:pt x="8013" y="125375"/>
                </a:lnTo>
                <a:lnTo>
                  <a:pt x="5176" y="129150"/>
                </a:lnTo>
                <a:lnTo>
                  <a:pt x="3284" y="132620"/>
                </a:lnTo>
                <a:lnTo>
                  <a:pt x="2023" y="135886"/>
                </a:lnTo>
                <a:lnTo>
                  <a:pt x="1183" y="139016"/>
                </a:lnTo>
                <a:lnTo>
                  <a:pt x="622" y="142055"/>
                </a:lnTo>
                <a:lnTo>
                  <a:pt x="249" y="145033"/>
                </a:lnTo>
                <a:lnTo>
                  <a:pt x="0" y="147971"/>
                </a:lnTo>
                <a:lnTo>
                  <a:pt x="786" y="149930"/>
                </a:lnTo>
                <a:lnTo>
                  <a:pt x="2263" y="151235"/>
                </a:lnTo>
                <a:lnTo>
                  <a:pt x="6926" y="153331"/>
                </a:lnTo>
                <a:lnTo>
                  <a:pt x="14691" y="153745"/>
                </a:lnTo>
                <a:lnTo>
                  <a:pt x="28195" y="153834"/>
                </a:lnTo>
                <a:lnTo>
                  <a:pt x="32918" y="152886"/>
                </a:lnTo>
                <a:lnTo>
                  <a:pt x="38924" y="151301"/>
                </a:lnTo>
                <a:lnTo>
                  <a:pt x="45786" y="149292"/>
                </a:lnTo>
                <a:lnTo>
                  <a:pt x="54170" y="146048"/>
                </a:lnTo>
                <a:lnTo>
                  <a:pt x="63570" y="141981"/>
                </a:lnTo>
                <a:lnTo>
                  <a:pt x="73646" y="137363"/>
                </a:lnTo>
                <a:lnTo>
                  <a:pt x="85126" y="133333"/>
                </a:lnTo>
                <a:lnTo>
                  <a:pt x="97542" y="129694"/>
                </a:lnTo>
                <a:lnTo>
                  <a:pt x="110581" y="126315"/>
                </a:lnTo>
                <a:lnTo>
                  <a:pt x="121179" y="124062"/>
                </a:lnTo>
                <a:lnTo>
                  <a:pt x="130150" y="122560"/>
                </a:lnTo>
                <a:lnTo>
                  <a:pt x="138035" y="121559"/>
                </a:lnTo>
                <a:lnTo>
                  <a:pt x="147102" y="119939"/>
                </a:lnTo>
                <a:lnTo>
                  <a:pt x="156956" y="117907"/>
                </a:lnTo>
                <a:lnTo>
                  <a:pt x="167336" y="115600"/>
                </a:lnTo>
                <a:lnTo>
                  <a:pt x="176161" y="114061"/>
                </a:lnTo>
                <a:lnTo>
                  <a:pt x="183949" y="113036"/>
                </a:lnTo>
                <a:lnTo>
                  <a:pt x="191046" y="112352"/>
                </a:lnTo>
                <a:lnTo>
                  <a:pt x="200540" y="111896"/>
                </a:lnTo>
                <a:lnTo>
                  <a:pt x="223789" y="111390"/>
                </a:lnTo>
                <a:lnTo>
                  <a:pt x="234751" y="112207"/>
                </a:lnTo>
                <a:lnTo>
                  <a:pt x="244917" y="113705"/>
                </a:lnTo>
                <a:lnTo>
                  <a:pt x="254551" y="115655"/>
                </a:lnTo>
                <a:lnTo>
                  <a:pt x="261927" y="116956"/>
                </a:lnTo>
                <a:lnTo>
                  <a:pt x="267796" y="117823"/>
                </a:lnTo>
                <a:lnTo>
                  <a:pt x="272662" y="118401"/>
                </a:lnTo>
                <a:lnTo>
                  <a:pt x="275906" y="117834"/>
                </a:lnTo>
                <a:lnTo>
                  <a:pt x="278068" y="116503"/>
                </a:lnTo>
                <a:lnTo>
                  <a:pt x="273820" y="10241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276"/>
          <p:cNvSpPr/>
          <p:nvPr/>
        </p:nvSpPr>
        <p:spPr>
          <a:xfrm>
            <a:off x="46134" y="3189179"/>
            <a:ext cx="98544" cy="411093"/>
          </a:xfrm>
          <a:custGeom>
            <a:avLst/>
            <a:gdLst/>
            <a:ahLst/>
            <a:cxnLst/>
            <a:rect l="0" t="0" r="0" b="0"/>
            <a:pathLst>
              <a:path w="98544" h="411093">
                <a:moveTo>
                  <a:pt x="25303" y="16935"/>
                </a:moveTo>
                <a:lnTo>
                  <a:pt x="10541" y="2174"/>
                </a:lnTo>
                <a:lnTo>
                  <a:pt x="8794" y="1379"/>
                </a:lnTo>
                <a:lnTo>
                  <a:pt x="6677" y="850"/>
                </a:lnTo>
                <a:lnTo>
                  <a:pt x="986" y="0"/>
                </a:lnTo>
                <a:lnTo>
                  <a:pt x="519" y="883"/>
                </a:lnTo>
                <a:lnTo>
                  <a:pt x="0" y="4403"/>
                </a:lnTo>
                <a:lnTo>
                  <a:pt x="815" y="6676"/>
                </a:lnTo>
                <a:lnTo>
                  <a:pt x="2310" y="9143"/>
                </a:lnTo>
                <a:lnTo>
                  <a:pt x="4259" y="11741"/>
                </a:lnTo>
                <a:lnTo>
                  <a:pt x="6425" y="17167"/>
                </a:lnTo>
                <a:lnTo>
                  <a:pt x="9293" y="27516"/>
                </a:lnTo>
                <a:lnTo>
                  <a:pt x="16917" y="51165"/>
                </a:lnTo>
                <a:lnTo>
                  <a:pt x="19713" y="61663"/>
                </a:lnTo>
                <a:lnTo>
                  <a:pt x="21576" y="70566"/>
                </a:lnTo>
                <a:lnTo>
                  <a:pt x="29118" y="116747"/>
                </a:lnTo>
                <a:lnTo>
                  <a:pt x="31656" y="129196"/>
                </a:lnTo>
                <a:lnTo>
                  <a:pt x="34301" y="140354"/>
                </a:lnTo>
                <a:lnTo>
                  <a:pt x="37016" y="150649"/>
                </a:lnTo>
                <a:lnTo>
                  <a:pt x="38827" y="160371"/>
                </a:lnTo>
                <a:lnTo>
                  <a:pt x="40034" y="169709"/>
                </a:lnTo>
                <a:lnTo>
                  <a:pt x="40839" y="178792"/>
                </a:lnTo>
                <a:lnTo>
                  <a:pt x="42328" y="187705"/>
                </a:lnTo>
                <a:lnTo>
                  <a:pt x="44273" y="196504"/>
                </a:lnTo>
                <a:lnTo>
                  <a:pt x="46522" y="205228"/>
                </a:lnTo>
                <a:lnTo>
                  <a:pt x="48974" y="213902"/>
                </a:lnTo>
                <a:lnTo>
                  <a:pt x="56976" y="240713"/>
                </a:lnTo>
                <a:lnTo>
                  <a:pt x="62557" y="261490"/>
                </a:lnTo>
                <a:lnTo>
                  <a:pt x="64427" y="271412"/>
                </a:lnTo>
                <a:lnTo>
                  <a:pt x="65673" y="280884"/>
                </a:lnTo>
                <a:lnTo>
                  <a:pt x="66504" y="290056"/>
                </a:lnTo>
                <a:lnTo>
                  <a:pt x="68963" y="299029"/>
                </a:lnTo>
                <a:lnTo>
                  <a:pt x="72507" y="307868"/>
                </a:lnTo>
                <a:lnTo>
                  <a:pt x="76775" y="316618"/>
                </a:lnTo>
                <a:lnTo>
                  <a:pt x="79620" y="325309"/>
                </a:lnTo>
                <a:lnTo>
                  <a:pt x="81517" y="333960"/>
                </a:lnTo>
                <a:lnTo>
                  <a:pt x="82781" y="342586"/>
                </a:lnTo>
                <a:lnTo>
                  <a:pt x="84577" y="350241"/>
                </a:lnTo>
                <a:lnTo>
                  <a:pt x="86726" y="357249"/>
                </a:lnTo>
                <a:lnTo>
                  <a:pt x="89112" y="363826"/>
                </a:lnTo>
                <a:lnTo>
                  <a:pt x="91762" y="376214"/>
                </a:lnTo>
                <a:lnTo>
                  <a:pt x="93893" y="389023"/>
                </a:lnTo>
                <a:lnTo>
                  <a:pt x="95795" y="396438"/>
                </a:lnTo>
                <a:lnTo>
                  <a:pt x="98015" y="404240"/>
                </a:lnTo>
                <a:lnTo>
                  <a:pt x="98543" y="408488"/>
                </a:lnTo>
                <a:lnTo>
                  <a:pt x="97942" y="410369"/>
                </a:lnTo>
                <a:lnTo>
                  <a:pt x="96589" y="410669"/>
                </a:lnTo>
                <a:lnTo>
                  <a:pt x="94734" y="410869"/>
                </a:lnTo>
                <a:lnTo>
                  <a:pt x="92546" y="411003"/>
                </a:lnTo>
                <a:lnTo>
                  <a:pt x="90134" y="411092"/>
                </a:lnTo>
                <a:lnTo>
                  <a:pt x="87574" y="410199"/>
                </a:lnTo>
                <a:lnTo>
                  <a:pt x="84914" y="408651"/>
                </a:lnTo>
                <a:lnTo>
                  <a:pt x="76738" y="40269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277"/>
          <p:cNvSpPr/>
          <p:nvPr/>
        </p:nvSpPr>
        <p:spPr>
          <a:xfrm>
            <a:off x="165734" y="3456378"/>
            <a:ext cx="30402" cy="41202"/>
          </a:xfrm>
          <a:custGeom>
            <a:avLst/>
            <a:gdLst/>
            <a:ahLst/>
            <a:cxnLst/>
            <a:rect l="0" t="0" r="0" b="0"/>
            <a:pathLst>
              <a:path w="30402" h="41202">
                <a:moveTo>
                  <a:pt x="17145" y="41201"/>
                </a:moveTo>
                <a:lnTo>
                  <a:pt x="12595" y="41201"/>
                </a:lnTo>
                <a:lnTo>
                  <a:pt x="11254" y="40249"/>
                </a:lnTo>
                <a:lnTo>
                  <a:pt x="10360" y="38662"/>
                </a:lnTo>
                <a:lnTo>
                  <a:pt x="9765" y="36651"/>
                </a:lnTo>
                <a:lnTo>
                  <a:pt x="9367" y="34358"/>
                </a:lnTo>
                <a:lnTo>
                  <a:pt x="9103" y="31876"/>
                </a:lnTo>
                <a:lnTo>
                  <a:pt x="8926" y="29270"/>
                </a:lnTo>
                <a:lnTo>
                  <a:pt x="9761" y="27532"/>
                </a:lnTo>
                <a:lnTo>
                  <a:pt x="11270" y="26374"/>
                </a:lnTo>
                <a:lnTo>
                  <a:pt x="13228" y="25601"/>
                </a:lnTo>
                <a:lnTo>
                  <a:pt x="14534" y="24134"/>
                </a:lnTo>
                <a:lnTo>
                  <a:pt x="15404" y="22203"/>
                </a:lnTo>
                <a:lnTo>
                  <a:pt x="15985" y="19964"/>
                </a:lnTo>
                <a:lnTo>
                  <a:pt x="17324" y="17518"/>
                </a:lnTo>
                <a:lnTo>
                  <a:pt x="19170" y="14935"/>
                </a:lnTo>
                <a:lnTo>
                  <a:pt x="21352" y="12261"/>
                </a:lnTo>
                <a:lnTo>
                  <a:pt x="22808" y="9525"/>
                </a:lnTo>
                <a:lnTo>
                  <a:pt x="23778" y="6749"/>
                </a:lnTo>
                <a:lnTo>
                  <a:pt x="24424" y="3946"/>
                </a:lnTo>
                <a:lnTo>
                  <a:pt x="25808" y="2077"/>
                </a:lnTo>
                <a:lnTo>
                  <a:pt x="27683" y="831"/>
                </a:lnTo>
                <a:lnTo>
                  <a:pt x="29885" y="0"/>
                </a:lnTo>
                <a:lnTo>
                  <a:pt x="30401" y="399"/>
                </a:lnTo>
                <a:lnTo>
                  <a:pt x="29793" y="1617"/>
                </a:lnTo>
                <a:lnTo>
                  <a:pt x="28434" y="3382"/>
                </a:lnTo>
                <a:lnTo>
                  <a:pt x="26576" y="4559"/>
                </a:lnTo>
                <a:lnTo>
                  <a:pt x="24385" y="5343"/>
                </a:lnTo>
                <a:lnTo>
                  <a:pt x="21972" y="5866"/>
                </a:lnTo>
                <a:lnTo>
                  <a:pt x="20363" y="7167"/>
                </a:lnTo>
                <a:lnTo>
                  <a:pt x="19290" y="8987"/>
                </a:lnTo>
                <a:lnTo>
                  <a:pt x="18575" y="11152"/>
                </a:lnTo>
                <a:lnTo>
                  <a:pt x="17146" y="13549"/>
                </a:lnTo>
                <a:lnTo>
                  <a:pt x="15241" y="16099"/>
                </a:lnTo>
                <a:lnTo>
                  <a:pt x="13018" y="18752"/>
                </a:lnTo>
                <a:lnTo>
                  <a:pt x="10584" y="20520"/>
                </a:lnTo>
                <a:lnTo>
                  <a:pt x="8009" y="21699"/>
                </a:lnTo>
                <a:lnTo>
                  <a:pt x="5339" y="22485"/>
                </a:lnTo>
                <a:lnTo>
                  <a:pt x="3560" y="23961"/>
                </a:lnTo>
                <a:lnTo>
                  <a:pt x="2373" y="25898"/>
                </a:lnTo>
                <a:lnTo>
                  <a:pt x="0" y="3262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278"/>
          <p:cNvSpPr/>
          <p:nvPr/>
        </p:nvSpPr>
        <p:spPr>
          <a:xfrm>
            <a:off x="1354854" y="3098306"/>
            <a:ext cx="233916" cy="98324"/>
          </a:xfrm>
          <a:custGeom>
            <a:avLst/>
            <a:gdLst/>
            <a:ahLst/>
            <a:cxnLst/>
            <a:rect l="0" t="0" r="0" b="0"/>
            <a:pathLst>
              <a:path w="233916" h="98324">
                <a:moveTo>
                  <a:pt x="11030" y="4939"/>
                </a:moveTo>
                <a:lnTo>
                  <a:pt x="1929" y="388"/>
                </a:lnTo>
                <a:lnTo>
                  <a:pt x="200" y="0"/>
                </a:lnTo>
                <a:lnTo>
                  <a:pt x="0" y="693"/>
                </a:lnTo>
                <a:lnTo>
                  <a:pt x="819" y="2109"/>
                </a:lnTo>
                <a:lnTo>
                  <a:pt x="1366" y="4004"/>
                </a:lnTo>
                <a:lnTo>
                  <a:pt x="1730" y="6221"/>
                </a:lnTo>
                <a:lnTo>
                  <a:pt x="1973" y="8651"/>
                </a:lnTo>
                <a:lnTo>
                  <a:pt x="3087" y="11223"/>
                </a:lnTo>
                <a:lnTo>
                  <a:pt x="4782" y="13891"/>
                </a:lnTo>
                <a:lnTo>
                  <a:pt x="6865" y="16622"/>
                </a:lnTo>
                <a:lnTo>
                  <a:pt x="8253" y="22253"/>
                </a:lnTo>
                <a:lnTo>
                  <a:pt x="9179" y="29816"/>
                </a:lnTo>
                <a:lnTo>
                  <a:pt x="9796" y="38669"/>
                </a:lnTo>
                <a:lnTo>
                  <a:pt x="10482" y="53585"/>
                </a:lnTo>
                <a:lnTo>
                  <a:pt x="10922" y="74132"/>
                </a:lnTo>
                <a:lnTo>
                  <a:pt x="11911" y="78690"/>
                </a:lnTo>
                <a:lnTo>
                  <a:pt x="13522" y="83634"/>
                </a:lnTo>
                <a:lnTo>
                  <a:pt x="19247" y="98323"/>
                </a:lnTo>
                <a:lnTo>
                  <a:pt x="20318" y="97675"/>
                </a:lnTo>
                <a:lnTo>
                  <a:pt x="21985" y="96290"/>
                </a:lnTo>
                <a:lnTo>
                  <a:pt x="24048" y="94415"/>
                </a:lnTo>
                <a:lnTo>
                  <a:pt x="28881" y="89791"/>
                </a:lnTo>
                <a:lnTo>
                  <a:pt x="39745" y="79061"/>
                </a:lnTo>
                <a:lnTo>
                  <a:pt x="45413" y="76261"/>
                </a:lnTo>
                <a:lnTo>
                  <a:pt x="53002" y="73442"/>
                </a:lnTo>
                <a:lnTo>
                  <a:pt x="61872" y="70610"/>
                </a:lnTo>
                <a:lnTo>
                  <a:pt x="70642" y="66817"/>
                </a:lnTo>
                <a:lnTo>
                  <a:pt x="79346" y="62383"/>
                </a:lnTo>
                <a:lnTo>
                  <a:pt x="88007" y="57523"/>
                </a:lnTo>
                <a:lnTo>
                  <a:pt x="96638" y="53330"/>
                </a:lnTo>
                <a:lnTo>
                  <a:pt x="105250" y="49582"/>
                </a:lnTo>
                <a:lnTo>
                  <a:pt x="113848" y="46131"/>
                </a:lnTo>
                <a:lnTo>
                  <a:pt x="121486" y="43830"/>
                </a:lnTo>
                <a:lnTo>
                  <a:pt x="128482" y="42296"/>
                </a:lnTo>
                <a:lnTo>
                  <a:pt x="135052" y="41274"/>
                </a:lnTo>
                <a:lnTo>
                  <a:pt x="141336" y="40592"/>
                </a:lnTo>
                <a:lnTo>
                  <a:pt x="147431" y="40138"/>
                </a:lnTo>
                <a:lnTo>
                  <a:pt x="153399" y="39835"/>
                </a:lnTo>
                <a:lnTo>
                  <a:pt x="205170" y="39348"/>
                </a:lnTo>
                <a:lnTo>
                  <a:pt x="233915" y="3922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279"/>
          <p:cNvSpPr/>
          <p:nvPr/>
        </p:nvSpPr>
        <p:spPr>
          <a:xfrm>
            <a:off x="1418026" y="3026092"/>
            <a:ext cx="93592" cy="342901"/>
          </a:xfrm>
          <a:custGeom>
            <a:avLst/>
            <a:gdLst/>
            <a:ahLst/>
            <a:cxnLst/>
            <a:rect l="0" t="0" r="0" b="0"/>
            <a:pathLst>
              <a:path w="93592" h="342901">
                <a:moveTo>
                  <a:pt x="16438" y="0"/>
                </a:moveTo>
                <a:lnTo>
                  <a:pt x="7337" y="4551"/>
                </a:lnTo>
                <a:lnTo>
                  <a:pt x="4656" y="6844"/>
                </a:lnTo>
                <a:lnTo>
                  <a:pt x="2868" y="9325"/>
                </a:lnTo>
                <a:lnTo>
                  <a:pt x="1677" y="11932"/>
                </a:lnTo>
                <a:lnTo>
                  <a:pt x="353" y="19908"/>
                </a:lnTo>
                <a:lnTo>
                  <a:pt x="0" y="24702"/>
                </a:lnTo>
                <a:lnTo>
                  <a:pt x="717" y="28851"/>
                </a:lnTo>
                <a:lnTo>
                  <a:pt x="2147" y="32569"/>
                </a:lnTo>
                <a:lnTo>
                  <a:pt x="4053" y="36000"/>
                </a:lnTo>
                <a:lnTo>
                  <a:pt x="5324" y="41145"/>
                </a:lnTo>
                <a:lnTo>
                  <a:pt x="6171" y="47433"/>
                </a:lnTo>
                <a:lnTo>
                  <a:pt x="6736" y="54482"/>
                </a:lnTo>
                <a:lnTo>
                  <a:pt x="8066" y="61086"/>
                </a:lnTo>
                <a:lnTo>
                  <a:pt x="9904" y="67394"/>
                </a:lnTo>
                <a:lnTo>
                  <a:pt x="12082" y="73504"/>
                </a:lnTo>
                <a:lnTo>
                  <a:pt x="13534" y="80436"/>
                </a:lnTo>
                <a:lnTo>
                  <a:pt x="14502" y="87914"/>
                </a:lnTo>
                <a:lnTo>
                  <a:pt x="15148" y="95757"/>
                </a:lnTo>
                <a:lnTo>
                  <a:pt x="16531" y="103843"/>
                </a:lnTo>
                <a:lnTo>
                  <a:pt x="18405" y="112091"/>
                </a:lnTo>
                <a:lnTo>
                  <a:pt x="36876" y="183848"/>
                </a:lnTo>
                <a:lnTo>
                  <a:pt x="43937" y="208393"/>
                </a:lnTo>
                <a:lnTo>
                  <a:pt x="57818" y="251928"/>
                </a:lnTo>
                <a:lnTo>
                  <a:pt x="61170" y="264155"/>
                </a:lnTo>
                <a:lnTo>
                  <a:pt x="63404" y="274211"/>
                </a:lnTo>
                <a:lnTo>
                  <a:pt x="64894" y="282820"/>
                </a:lnTo>
                <a:lnTo>
                  <a:pt x="66840" y="292369"/>
                </a:lnTo>
                <a:lnTo>
                  <a:pt x="71541" y="313139"/>
                </a:lnTo>
                <a:lnTo>
                  <a:pt x="74129" y="320202"/>
                </a:lnTo>
                <a:lnTo>
                  <a:pt x="76806" y="324911"/>
                </a:lnTo>
                <a:lnTo>
                  <a:pt x="93591" y="34290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280"/>
          <p:cNvSpPr/>
          <p:nvPr/>
        </p:nvSpPr>
        <p:spPr>
          <a:xfrm>
            <a:off x="2629981" y="3413151"/>
            <a:ext cx="21779" cy="32995"/>
          </a:xfrm>
          <a:custGeom>
            <a:avLst/>
            <a:gdLst/>
            <a:ahLst/>
            <a:cxnLst/>
            <a:rect l="0" t="0" r="0" b="0"/>
            <a:pathLst>
              <a:path w="21779" h="32995">
                <a:moveTo>
                  <a:pt x="21778" y="15849"/>
                </a:moveTo>
                <a:lnTo>
                  <a:pt x="17228" y="15849"/>
                </a:lnTo>
                <a:lnTo>
                  <a:pt x="14935" y="14896"/>
                </a:lnTo>
                <a:lnTo>
                  <a:pt x="12453" y="13309"/>
                </a:lnTo>
                <a:lnTo>
                  <a:pt x="6178" y="8468"/>
                </a:lnTo>
                <a:lnTo>
                  <a:pt x="4711" y="7118"/>
                </a:lnTo>
                <a:lnTo>
                  <a:pt x="540" y="3078"/>
                </a:lnTo>
                <a:lnTo>
                  <a:pt x="0" y="1620"/>
                </a:lnTo>
                <a:lnTo>
                  <a:pt x="592" y="648"/>
                </a:lnTo>
                <a:lnTo>
                  <a:pt x="1939" y="0"/>
                </a:lnTo>
                <a:lnTo>
                  <a:pt x="2837" y="520"/>
                </a:lnTo>
                <a:lnTo>
                  <a:pt x="3436" y="1820"/>
                </a:lnTo>
                <a:lnTo>
                  <a:pt x="3835" y="3639"/>
                </a:lnTo>
                <a:lnTo>
                  <a:pt x="5054" y="5803"/>
                </a:lnTo>
                <a:lnTo>
                  <a:pt x="6819" y="8199"/>
                </a:lnTo>
                <a:lnTo>
                  <a:pt x="8948" y="10749"/>
                </a:lnTo>
                <a:lnTo>
                  <a:pt x="11320" y="13401"/>
                </a:lnTo>
                <a:lnTo>
                  <a:pt x="19430" y="21962"/>
                </a:lnTo>
                <a:lnTo>
                  <a:pt x="21778" y="32994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281"/>
          <p:cNvSpPr/>
          <p:nvPr/>
        </p:nvSpPr>
        <p:spPr>
          <a:xfrm>
            <a:off x="2711767" y="3214687"/>
            <a:ext cx="205741" cy="142827"/>
          </a:xfrm>
          <a:custGeom>
            <a:avLst/>
            <a:gdLst/>
            <a:ahLst/>
            <a:cxnLst/>
            <a:rect l="0" t="0" r="0" b="0"/>
            <a:pathLst>
              <a:path w="205741" h="142827">
                <a:moveTo>
                  <a:pt x="0" y="0"/>
                </a:moveTo>
                <a:lnTo>
                  <a:pt x="11932" y="11932"/>
                </a:lnTo>
                <a:lnTo>
                  <a:pt x="13669" y="15575"/>
                </a:lnTo>
                <a:lnTo>
                  <a:pt x="14828" y="19908"/>
                </a:lnTo>
                <a:lnTo>
                  <a:pt x="15600" y="24702"/>
                </a:lnTo>
                <a:lnTo>
                  <a:pt x="16115" y="29803"/>
                </a:lnTo>
                <a:lnTo>
                  <a:pt x="16458" y="35109"/>
                </a:lnTo>
                <a:lnTo>
                  <a:pt x="16687" y="40551"/>
                </a:lnTo>
                <a:lnTo>
                  <a:pt x="16942" y="54218"/>
                </a:lnTo>
                <a:lnTo>
                  <a:pt x="17105" y="81724"/>
                </a:lnTo>
                <a:lnTo>
                  <a:pt x="18071" y="87820"/>
                </a:lnTo>
                <a:lnTo>
                  <a:pt x="19667" y="93789"/>
                </a:lnTo>
                <a:lnTo>
                  <a:pt x="21684" y="99674"/>
                </a:lnTo>
                <a:lnTo>
                  <a:pt x="22076" y="104549"/>
                </a:lnTo>
                <a:lnTo>
                  <a:pt x="21385" y="108752"/>
                </a:lnTo>
                <a:lnTo>
                  <a:pt x="19971" y="112506"/>
                </a:lnTo>
                <a:lnTo>
                  <a:pt x="19029" y="115962"/>
                </a:lnTo>
                <a:lnTo>
                  <a:pt x="18401" y="119218"/>
                </a:lnTo>
                <a:lnTo>
                  <a:pt x="17982" y="122341"/>
                </a:lnTo>
                <a:lnTo>
                  <a:pt x="18656" y="126328"/>
                </a:lnTo>
                <a:lnTo>
                  <a:pt x="20057" y="130891"/>
                </a:lnTo>
                <a:lnTo>
                  <a:pt x="21944" y="135838"/>
                </a:lnTo>
                <a:lnTo>
                  <a:pt x="24154" y="139136"/>
                </a:lnTo>
                <a:lnTo>
                  <a:pt x="26580" y="141335"/>
                </a:lnTo>
                <a:lnTo>
                  <a:pt x="29150" y="142801"/>
                </a:lnTo>
                <a:lnTo>
                  <a:pt x="31816" y="142826"/>
                </a:lnTo>
                <a:lnTo>
                  <a:pt x="34546" y="141890"/>
                </a:lnTo>
                <a:lnTo>
                  <a:pt x="37318" y="140313"/>
                </a:lnTo>
                <a:lnTo>
                  <a:pt x="42938" y="138562"/>
                </a:lnTo>
                <a:lnTo>
                  <a:pt x="48611" y="137783"/>
                </a:lnTo>
                <a:lnTo>
                  <a:pt x="54307" y="137437"/>
                </a:lnTo>
                <a:lnTo>
                  <a:pt x="57160" y="136392"/>
                </a:lnTo>
                <a:lnTo>
                  <a:pt x="62870" y="132692"/>
                </a:lnTo>
                <a:lnTo>
                  <a:pt x="67630" y="130371"/>
                </a:lnTo>
                <a:lnTo>
                  <a:pt x="73662" y="127872"/>
                </a:lnTo>
                <a:lnTo>
                  <a:pt x="80541" y="125253"/>
                </a:lnTo>
                <a:lnTo>
                  <a:pt x="95803" y="119803"/>
                </a:lnTo>
                <a:lnTo>
                  <a:pt x="103874" y="117016"/>
                </a:lnTo>
                <a:lnTo>
                  <a:pt x="114017" y="114206"/>
                </a:lnTo>
                <a:lnTo>
                  <a:pt x="125541" y="111380"/>
                </a:lnTo>
                <a:lnTo>
                  <a:pt x="137987" y="108543"/>
                </a:lnTo>
                <a:lnTo>
                  <a:pt x="148188" y="106652"/>
                </a:lnTo>
                <a:lnTo>
                  <a:pt x="156895" y="105392"/>
                </a:lnTo>
                <a:lnTo>
                  <a:pt x="164604" y="104551"/>
                </a:lnTo>
                <a:lnTo>
                  <a:pt x="170696" y="103991"/>
                </a:lnTo>
                <a:lnTo>
                  <a:pt x="175710" y="103617"/>
                </a:lnTo>
                <a:lnTo>
                  <a:pt x="180005" y="103368"/>
                </a:lnTo>
                <a:lnTo>
                  <a:pt x="183821" y="102250"/>
                </a:lnTo>
                <a:lnTo>
                  <a:pt x="187317" y="100551"/>
                </a:lnTo>
                <a:lnTo>
                  <a:pt x="190600" y="98467"/>
                </a:lnTo>
                <a:lnTo>
                  <a:pt x="196789" y="96151"/>
                </a:lnTo>
                <a:lnTo>
                  <a:pt x="203088" y="94847"/>
                </a:lnTo>
                <a:lnTo>
                  <a:pt x="205740" y="8572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282"/>
          <p:cNvSpPr/>
          <p:nvPr/>
        </p:nvSpPr>
        <p:spPr>
          <a:xfrm>
            <a:off x="2807124" y="3154680"/>
            <a:ext cx="118956" cy="377191"/>
          </a:xfrm>
          <a:custGeom>
            <a:avLst/>
            <a:gdLst/>
            <a:ahLst/>
            <a:cxnLst/>
            <a:rect l="0" t="0" r="0" b="0"/>
            <a:pathLst>
              <a:path w="118956" h="377191">
                <a:moveTo>
                  <a:pt x="24658" y="0"/>
                </a:moveTo>
                <a:lnTo>
                  <a:pt x="11005" y="4551"/>
                </a:lnTo>
                <a:lnTo>
                  <a:pt x="6984" y="6844"/>
                </a:lnTo>
                <a:lnTo>
                  <a:pt x="4303" y="9325"/>
                </a:lnTo>
                <a:lnTo>
                  <a:pt x="2515" y="11931"/>
                </a:lnTo>
                <a:lnTo>
                  <a:pt x="529" y="19908"/>
                </a:lnTo>
                <a:lnTo>
                  <a:pt x="0" y="24702"/>
                </a:lnTo>
                <a:lnTo>
                  <a:pt x="1552" y="33612"/>
                </a:lnTo>
                <a:lnTo>
                  <a:pt x="4491" y="45268"/>
                </a:lnTo>
                <a:lnTo>
                  <a:pt x="11885" y="71554"/>
                </a:lnTo>
                <a:lnTo>
                  <a:pt x="27339" y="131084"/>
                </a:lnTo>
                <a:lnTo>
                  <a:pt x="40586" y="183831"/>
                </a:lnTo>
                <a:lnTo>
                  <a:pt x="47659" y="203516"/>
                </a:lnTo>
                <a:lnTo>
                  <a:pt x="56185" y="223307"/>
                </a:lnTo>
                <a:lnTo>
                  <a:pt x="65678" y="243169"/>
                </a:lnTo>
                <a:lnTo>
                  <a:pt x="72960" y="259267"/>
                </a:lnTo>
                <a:lnTo>
                  <a:pt x="78767" y="272858"/>
                </a:lnTo>
                <a:lnTo>
                  <a:pt x="99481" y="324302"/>
                </a:lnTo>
                <a:lnTo>
                  <a:pt x="103115" y="335263"/>
                </a:lnTo>
                <a:lnTo>
                  <a:pt x="105538" y="344476"/>
                </a:lnTo>
                <a:lnTo>
                  <a:pt x="118955" y="37719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283"/>
          <p:cNvSpPr/>
          <p:nvPr/>
        </p:nvSpPr>
        <p:spPr>
          <a:xfrm>
            <a:off x="332246" y="3823335"/>
            <a:ext cx="605014" cy="307194"/>
          </a:xfrm>
          <a:custGeom>
            <a:avLst/>
            <a:gdLst/>
            <a:ahLst/>
            <a:cxnLst/>
            <a:rect l="0" t="0" r="0" b="0"/>
            <a:pathLst>
              <a:path w="605014" h="307194">
                <a:moveTo>
                  <a:pt x="4938" y="0"/>
                </a:moveTo>
                <a:lnTo>
                  <a:pt x="388" y="0"/>
                </a:lnTo>
                <a:lnTo>
                  <a:pt x="0" y="952"/>
                </a:lnTo>
                <a:lnTo>
                  <a:pt x="693" y="2540"/>
                </a:lnTo>
                <a:lnTo>
                  <a:pt x="2108" y="4551"/>
                </a:lnTo>
                <a:lnTo>
                  <a:pt x="4004" y="5891"/>
                </a:lnTo>
                <a:lnTo>
                  <a:pt x="15033" y="10635"/>
                </a:lnTo>
                <a:lnTo>
                  <a:pt x="24051" y="15662"/>
                </a:lnTo>
                <a:lnTo>
                  <a:pt x="43913" y="26963"/>
                </a:lnTo>
                <a:lnTo>
                  <a:pt x="59090" y="35161"/>
                </a:lnTo>
                <a:lnTo>
                  <a:pt x="74726" y="44519"/>
                </a:lnTo>
                <a:lnTo>
                  <a:pt x="82896" y="49682"/>
                </a:lnTo>
                <a:lnTo>
                  <a:pt x="130074" y="75738"/>
                </a:lnTo>
                <a:lnTo>
                  <a:pt x="162657" y="93354"/>
                </a:lnTo>
                <a:lnTo>
                  <a:pt x="191047" y="107956"/>
                </a:lnTo>
                <a:lnTo>
                  <a:pt x="216641" y="120548"/>
                </a:lnTo>
                <a:lnTo>
                  <a:pt x="240371" y="131800"/>
                </a:lnTo>
                <a:lnTo>
                  <a:pt x="260001" y="142159"/>
                </a:lnTo>
                <a:lnTo>
                  <a:pt x="276897" y="151923"/>
                </a:lnTo>
                <a:lnTo>
                  <a:pt x="316341" y="176777"/>
                </a:lnTo>
                <a:lnTo>
                  <a:pt x="326840" y="183573"/>
                </a:lnTo>
                <a:lnTo>
                  <a:pt x="356286" y="201286"/>
                </a:lnTo>
                <a:lnTo>
                  <a:pt x="373473" y="211343"/>
                </a:lnTo>
                <a:lnTo>
                  <a:pt x="402729" y="227597"/>
                </a:lnTo>
                <a:lnTo>
                  <a:pt x="440620" y="247459"/>
                </a:lnTo>
                <a:lnTo>
                  <a:pt x="452555" y="253555"/>
                </a:lnTo>
                <a:lnTo>
                  <a:pt x="467180" y="260476"/>
                </a:lnTo>
                <a:lnTo>
                  <a:pt x="535098" y="291370"/>
                </a:lnTo>
                <a:lnTo>
                  <a:pt x="550445" y="296186"/>
                </a:lnTo>
                <a:lnTo>
                  <a:pt x="563616" y="299278"/>
                </a:lnTo>
                <a:lnTo>
                  <a:pt x="580788" y="305421"/>
                </a:lnTo>
                <a:lnTo>
                  <a:pt x="588849" y="307193"/>
                </a:lnTo>
                <a:lnTo>
                  <a:pt x="591380" y="306712"/>
                </a:lnTo>
                <a:lnTo>
                  <a:pt x="593067" y="305440"/>
                </a:lnTo>
                <a:lnTo>
                  <a:pt x="594192" y="303639"/>
                </a:lnTo>
                <a:lnTo>
                  <a:pt x="595894" y="302438"/>
                </a:lnTo>
                <a:lnTo>
                  <a:pt x="600325" y="301105"/>
                </a:lnTo>
                <a:lnTo>
                  <a:pt x="601888" y="299796"/>
                </a:lnTo>
                <a:lnTo>
                  <a:pt x="602930" y="297971"/>
                </a:lnTo>
                <a:lnTo>
                  <a:pt x="605013" y="29146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284"/>
          <p:cNvSpPr/>
          <p:nvPr/>
        </p:nvSpPr>
        <p:spPr>
          <a:xfrm>
            <a:off x="-316782" y="3214687"/>
            <a:ext cx="748265" cy="445280"/>
          </a:xfrm>
          <a:custGeom>
            <a:avLst/>
            <a:gdLst/>
            <a:ahLst/>
            <a:cxnLst/>
            <a:rect l="0" t="0" r="0" b="0"/>
            <a:pathLst>
              <a:path w="748265" h="445280">
                <a:moveTo>
                  <a:pt x="11030" y="0"/>
                </a:moveTo>
                <a:lnTo>
                  <a:pt x="0" y="0"/>
                </a:lnTo>
                <a:lnTo>
                  <a:pt x="819" y="0"/>
                </a:lnTo>
                <a:lnTo>
                  <a:pt x="14429" y="10160"/>
                </a:lnTo>
                <a:lnTo>
                  <a:pt x="24726" y="18204"/>
                </a:lnTo>
                <a:lnTo>
                  <a:pt x="34448" y="25471"/>
                </a:lnTo>
                <a:lnTo>
                  <a:pt x="52871" y="38625"/>
                </a:lnTo>
                <a:lnTo>
                  <a:pt x="88933" y="63545"/>
                </a:lnTo>
                <a:lnTo>
                  <a:pt x="109789" y="78725"/>
                </a:lnTo>
                <a:lnTo>
                  <a:pt x="120684" y="87726"/>
                </a:lnTo>
                <a:lnTo>
                  <a:pt x="131758" y="97536"/>
                </a:lnTo>
                <a:lnTo>
                  <a:pt x="142950" y="107887"/>
                </a:lnTo>
                <a:lnTo>
                  <a:pt x="159937" y="121455"/>
                </a:lnTo>
                <a:lnTo>
                  <a:pt x="333910" y="251515"/>
                </a:lnTo>
                <a:lnTo>
                  <a:pt x="394561" y="294030"/>
                </a:lnTo>
                <a:lnTo>
                  <a:pt x="426737" y="316035"/>
                </a:lnTo>
                <a:lnTo>
                  <a:pt x="453903" y="333562"/>
                </a:lnTo>
                <a:lnTo>
                  <a:pt x="477728" y="348105"/>
                </a:lnTo>
                <a:lnTo>
                  <a:pt x="499327" y="360657"/>
                </a:lnTo>
                <a:lnTo>
                  <a:pt x="520393" y="371884"/>
                </a:lnTo>
                <a:lnTo>
                  <a:pt x="541105" y="382225"/>
                </a:lnTo>
                <a:lnTo>
                  <a:pt x="561581" y="391976"/>
                </a:lnTo>
                <a:lnTo>
                  <a:pt x="583803" y="401335"/>
                </a:lnTo>
                <a:lnTo>
                  <a:pt x="607191" y="410432"/>
                </a:lnTo>
                <a:lnTo>
                  <a:pt x="631355" y="419354"/>
                </a:lnTo>
                <a:lnTo>
                  <a:pt x="651275" y="425302"/>
                </a:lnTo>
                <a:lnTo>
                  <a:pt x="668365" y="429267"/>
                </a:lnTo>
                <a:lnTo>
                  <a:pt x="683568" y="431910"/>
                </a:lnTo>
                <a:lnTo>
                  <a:pt x="705540" y="437388"/>
                </a:lnTo>
                <a:lnTo>
                  <a:pt x="726080" y="443287"/>
                </a:lnTo>
                <a:lnTo>
                  <a:pt x="741554" y="445279"/>
                </a:lnTo>
                <a:lnTo>
                  <a:pt x="743790" y="444491"/>
                </a:lnTo>
                <a:lnTo>
                  <a:pt x="745282" y="443012"/>
                </a:lnTo>
                <a:lnTo>
                  <a:pt x="748264" y="42862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285"/>
          <p:cNvSpPr/>
          <p:nvPr/>
        </p:nvSpPr>
        <p:spPr>
          <a:xfrm>
            <a:off x="278369" y="3831907"/>
            <a:ext cx="641746" cy="317184"/>
          </a:xfrm>
          <a:custGeom>
            <a:avLst/>
            <a:gdLst/>
            <a:ahLst/>
            <a:cxnLst/>
            <a:rect l="0" t="0" r="0" b="0"/>
            <a:pathLst>
              <a:path w="641746" h="317184">
                <a:moveTo>
                  <a:pt x="7380" y="317183"/>
                </a:moveTo>
                <a:lnTo>
                  <a:pt x="0" y="309802"/>
                </a:lnTo>
                <a:lnTo>
                  <a:pt x="1878" y="304059"/>
                </a:lnTo>
                <a:lnTo>
                  <a:pt x="5887" y="295158"/>
                </a:lnTo>
                <a:lnTo>
                  <a:pt x="10844" y="284851"/>
                </a:lnTo>
                <a:lnTo>
                  <a:pt x="14452" y="279436"/>
                </a:lnTo>
                <a:lnTo>
                  <a:pt x="18762" y="273921"/>
                </a:lnTo>
                <a:lnTo>
                  <a:pt x="23541" y="268339"/>
                </a:lnTo>
                <a:lnTo>
                  <a:pt x="29584" y="262713"/>
                </a:lnTo>
                <a:lnTo>
                  <a:pt x="36470" y="257057"/>
                </a:lnTo>
                <a:lnTo>
                  <a:pt x="43919" y="251381"/>
                </a:lnTo>
                <a:lnTo>
                  <a:pt x="59815" y="239995"/>
                </a:lnTo>
                <a:lnTo>
                  <a:pt x="68054" y="234292"/>
                </a:lnTo>
                <a:lnTo>
                  <a:pt x="76404" y="227632"/>
                </a:lnTo>
                <a:lnTo>
                  <a:pt x="84829" y="220335"/>
                </a:lnTo>
                <a:lnTo>
                  <a:pt x="93303" y="212613"/>
                </a:lnTo>
                <a:lnTo>
                  <a:pt x="102762" y="205559"/>
                </a:lnTo>
                <a:lnTo>
                  <a:pt x="112878" y="198952"/>
                </a:lnTo>
                <a:lnTo>
                  <a:pt x="123432" y="192642"/>
                </a:lnTo>
                <a:lnTo>
                  <a:pt x="134278" y="185578"/>
                </a:lnTo>
                <a:lnTo>
                  <a:pt x="145319" y="178011"/>
                </a:lnTo>
                <a:lnTo>
                  <a:pt x="156489" y="170109"/>
                </a:lnTo>
                <a:lnTo>
                  <a:pt x="172509" y="161031"/>
                </a:lnTo>
                <a:lnTo>
                  <a:pt x="191761" y="151170"/>
                </a:lnTo>
                <a:lnTo>
                  <a:pt x="299951" y="97975"/>
                </a:lnTo>
                <a:lnTo>
                  <a:pt x="316728" y="91987"/>
                </a:lnTo>
                <a:lnTo>
                  <a:pt x="336484" y="86089"/>
                </a:lnTo>
                <a:lnTo>
                  <a:pt x="358228" y="80253"/>
                </a:lnTo>
                <a:lnTo>
                  <a:pt x="376534" y="74457"/>
                </a:lnTo>
                <a:lnTo>
                  <a:pt x="392548" y="68688"/>
                </a:lnTo>
                <a:lnTo>
                  <a:pt x="407034" y="62937"/>
                </a:lnTo>
                <a:lnTo>
                  <a:pt x="420501" y="58151"/>
                </a:lnTo>
                <a:lnTo>
                  <a:pt x="433289" y="54007"/>
                </a:lnTo>
                <a:lnTo>
                  <a:pt x="445624" y="50292"/>
                </a:lnTo>
                <a:lnTo>
                  <a:pt x="457658" y="47816"/>
                </a:lnTo>
                <a:lnTo>
                  <a:pt x="469491" y="46165"/>
                </a:lnTo>
                <a:lnTo>
                  <a:pt x="481189" y="45064"/>
                </a:lnTo>
                <a:lnTo>
                  <a:pt x="492798" y="43378"/>
                </a:lnTo>
                <a:lnTo>
                  <a:pt x="504347" y="41301"/>
                </a:lnTo>
                <a:lnTo>
                  <a:pt x="515856" y="38964"/>
                </a:lnTo>
                <a:lnTo>
                  <a:pt x="538805" y="33827"/>
                </a:lnTo>
                <a:lnTo>
                  <a:pt x="550258" y="31124"/>
                </a:lnTo>
                <a:lnTo>
                  <a:pt x="560752" y="28370"/>
                </a:lnTo>
                <a:lnTo>
                  <a:pt x="580031" y="22769"/>
                </a:lnTo>
                <a:lnTo>
                  <a:pt x="593044" y="17104"/>
                </a:lnTo>
                <a:lnTo>
                  <a:pt x="597848" y="14260"/>
                </a:lnTo>
                <a:lnTo>
                  <a:pt x="608266" y="11101"/>
                </a:lnTo>
                <a:lnTo>
                  <a:pt x="613710" y="10258"/>
                </a:lnTo>
                <a:lnTo>
                  <a:pt x="622300" y="6781"/>
                </a:lnTo>
                <a:lnTo>
                  <a:pt x="629293" y="3014"/>
                </a:lnTo>
                <a:lnTo>
                  <a:pt x="641745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286"/>
          <p:cNvSpPr/>
          <p:nvPr/>
        </p:nvSpPr>
        <p:spPr>
          <a:xfrm>
            <a:off x="-400050" y="3206114"/>
            <a:ext cx="660083" cy="351474"/>
          </a:xfrm>
          <a:custGeom>
            <a:avLst/>
            <a:gdLst/>
            <a:ahLst/>
            <a:cxnLst/>
            <a:rect l="0" t="0" r="0" b="0"/>
            <a:pathLst>
              <a:path w="660083" h="351474">
                <a:moveTo>
                  <a:pt x="0" y="351473"/>
                </a:moveTo>
                <a:lnTo>
                  <a:pt x="4551" y="342372"/>
                </a:lnTo>
                <a:lnTo>
                  <a:pt x="8749" y="338738"/>
                </a:lnTo>
                <a:lnTo>
                  <a:pt x="31168" y="326216"/>
                </a:lnTo>
                <a:lnTo>
                  <a:pt x="57667" y="309450"/>
                </a:lnTo>
                <a:lnTo>
                  <a:pt x="70830" y="301550"/>
                </a:lnTo>
                <a:lnTo>
                  <a:pt x="83415" y="294378"/>
                </a:lnTo>
                <a:lnTo>
                  <a:pt x="95615" y="287693"/>
                </a:lnTo>
                <a:lnTo>
                  <a:pt x="108511" y="281330"/>
                </a:lnTo>
                <a:lnTo>
                  <a:pt x="121871" y="275183"/>
                </a:lnTo>
                <a:lnTo>
                  <a:pt x="135540" y="269181"/>
                </a:lnTo>
                <a:lnTo>
                  <a:pt x="148463" y="262322"/>
                </a:lnTo>
                <a:lnTo>
                  <a:pt x="160888" y="254891"/>
                </a:lnTo>
                <a:lnTo>
                  <a:pt x="185806" y="239015"/>
                </a:lnTo>
                <a:lnTo>
                  <a:pt x="297295" y="171411"/>
                </a:lnTo>
                <a:lnTo>
                  <a:pt x="311544" y="163804"/>
                </a:lnTo>
                <a:lnTo>
                  <a:pt x="325806" y="156828"/>
                </a:lnTo>
                <a:lnTo>
                  <a:pt x="340077" y="150272"/>
                </a:lnTo>
                <a:lnTo>
                  <a:pt x="368633" y="137908"/>
                </a:lnTo>
                <a:lnTo>
                  <a:pt x="401009" y="124158"/>
                </a:lnTo>
                <a:lnTo>
                  <a:pt x="443973" y="105347"/>
                </a:lnTo>
                <a:lnTo>
                  <a:pt x="461717" y="96901"/>
                </a:lnTo>
                <a:lnTo>
                  <a:pt x="476404" y="89366"/>
                </a:lnTo>
                <a:lnTo>
                  <a:pt x="501295" y="75913"/>
                </a:lnTo>
                <a:lnTo>
                  <a:pt x="525057" y="63585"/>
                </a:lnTo>
                <a:lnTo>
                  <a:pt x="535775" y="58582"/>
                </a:lnTo>
                <a:lnTo>
                  <a:pt x="555305" y="50485"/>
                </a:lnTo>
                <a:lnTo>
                  <a:pt x="573509" y="43710"/>
                </a:lnTo>
                <a:lnTo>
                  <a:pt x="591125" y="36572"/>
                </a:lnTo>
                <a:lnTo>
                  <a:pt x="608479" y="27050"/>
                </a:lnTo>
                <a:lnTo>
                  <a:pt x="623177" y="19007"/>
                </a:lnTo>
                <a:lnTo>
                  <a:pt x="660082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287"/>
          <p:cNvSpPr/>
          <p:nvPr/>
        </p:nvSpPr>
        <p:spPr>
          <a:xfrm>
            <a:off x="3826192" y="3180896"/>
            <a:ext cx="433133" cy="410832"/>
          </a:xfrm>
          <a:custGeom>
            <a:avLst/>
            <a:gdLst/>
            <a:ahLst/>
            <a:cxnLst/>
            <a:rect l="0" t="0" r="0" b="0"/>
            <a:pathLst>
              <a:path w="433133" h="410832">
                <a:moveTo>
                  <a:pt x="0" y="68081"/>
                </a:moveTo>
                <a:lnTo>
                  <a:pt x="6844" y="55346"/>
                </a:lnTo>
                <a:lnTo>
                  <a:pt x="17368" y="42670"/>
                </a:lnTo>
                <a:lnTo>
                  <a:pt x="20151" y="39711"/>
                </a:lnTo>
                <a:lnTo>
                  <a:pt x="23911" y="37737"/>
                </a:lnTo>
                <a:lnTo>
                  <a:pt x="38306" y="34008"/>
                </a:lnTo>
                <a:lnTo>
                  <a:pt x="62776" y="24697"/>
                </a:lnTo>
                <a:lnTo>
                  <a:pt x="70426" y="22013"/>
                </a:lnTo>
                <a:lnTo>
                  <a:pt x="77430" y="19272"/>
                </a:lnTo>
                <a:lnTo>
                  <a:pt x="90294" y="13686"/>
                </a:lnTo>
                <a:lnTo>
                  <a:pt x="98296" y="10862"/>
                </a:lnTo>
                <a:lnTo>
                  <a:pt x="107440" y="8028"/>
                </a:lnTo>
                <a:lnTo>
                  <a:pt x="117347" y="5186"/>
                </a:lnTo>
                <a:lnTo>
                  <a:pt x="129666" y="3291"/>
                </a:lnTo>
                <a:lnTo>
                  <a:pt x="143594" y="2027"/>
                </a:lnTo>
                <a:lnTo>
                  <a:pt x="170500" y="624"/>
                </a:lnTo>
                <a:lnTo>
                  <a:pt x="188808" y="0"/>
                </a:lnTo>
                <a:lnTo>
                  <a:pt x="199215" y="786"/>
                </a:lnTo>
                <a:lnTo>
                  <a:pt x="210915" y="2263"/>
                </a:lnTo>
                <a:lnTo>
                  <a:pt x="223477" y="4200"/>
                </a:lnTo>
                <a:lnTo>
                  <a:pt x="233758" y="6444"/>
                </a:lnTo>
                <a:lnTo>
                  <a:pt x="242516" y="8892"/>
                </a:lnTo>
                <a:lnTo>
                  <a:pt x="250259" y="11477"/>
                </a:lnTo>
                <a:lnTo>
                  <a:pt x="261404" y="16889"/>
                </a:lnTo>
                <a:lnTo>
                  <a:pt x="273033" y="25291"/>
                </a:lnTo>
                <a:lnTo>
                  <a:pt x="276320" y="28124"/>
                </a:lnTo>
                <a:lnTo>
                  <a:pt x="278510" y="31918"/>
                </a:lnTo>
                <a:lnTo>
                  <a:pt x="280945" y="41213"/>
                </a:lnTo>
                <a:lnTo>
                  <a:pt x="282027" y="51695"/>
                </a:lnTo>
                <a:lnTo>
                  <a:pt x="282315" y="57157"/>
                </a:lnTo>
                <a:lnTo>
                  <a:pt x="281555" y="64608"/>
                </a:lnTo>
                <a:lnTo>
                  <a:pt x="280096" y="73386"/>
                </a:lnTo>
                <a:lnTo>
                  <a:pt x="278171" y="83048"/>
                </a:lnTo>
                <a:lnTo>
                  <a:pt x="275935" y="91394"/>
                </a:lnTo>
                <a:lnTo>
                  <a:pt x="273491" y="98863"/>
                </a:lnTo>
                <a:lnTo>
                  <a:pt x="270910" y="105747"/>
                </a:lnTo>
                <a:lnTo>
                  <a:pt x="262962" y="118477"/>
                </a:lnTo>
                <a:lnTo>
                  <a:pt x="253080" y="130484"/>
                </a:lnTo>
                <a:lnTo>
                  <a:pt x="242337" y="142171"/>
                </a:lnTo>
                <a:lnTo>
                  <a:pt x="235853" y="147954"/>
                </a:lnTo>
                <a:lnTo>
                  <a:pt x="228673" y="153715"/>
                </a:lnTo>
                <a:lnTo>
                  <a:pt x="192066" y="181199"/>
                </a:lnTo>
                <a:lnTo>
                  <a:pt x="183290" y="187308"/>
                </a:lnTo>
                <a:lnTo>
                  <a:pt x="175533" y="192333"/>
                </a:lnTo>
                <a:lnTo>
                  <a:pt x="162787" y="199504"/>
                </a:lnTo>
                <a:lnTo>
                  <a:pt x="153948" y="202692"/>
                </a:lnTo>
                <a:lnTo>
                  <a:pt x="143616" y="204486"/>
                </a:lnTo>
                <a:lnTo>
                  <a:pt x="134949" y="204905"/>
                </a:lnTo>
                <a:lnTo>
                  <a:pt x="126980" y="205142"/>
                </a:lnTo>
                <a:lnTo>
                  <a:pt x="127516" y="205175"/>
                </a:lnTo>
                <a:lnTo>
                  <a:pt x="135220" y="198384"/>
                </a:lnTo>
                <a:lnTo>
                  <a:pt x="144100" y="190615"/>
                </a:lnTo>
                <a:lnTo>
                  <a:pt x="153261" y="185088"/>
                </a:lnTo>
                <a:lnTo>
                  <a:pt x="166224" y="181997"/>
                </a:lnTo>
                <a:lnTo>
                  <a:pt x="173681" y="181172"/>
                </a:lnTo>
                <a:lnTo>
                  <a:pt x="187047" y="177716"/>
                </a:lnTo>
                <a:lnTo>
                  <a:pt x="200290" y="173005"/>
                </a:lnTo>
                <a:lnTo>
                  <a:pt x="215700" y="167737"/>
                </a:lnTo>
                <a:lnTo>
                  <a:pt x="223810" y="165951"/>
                </a:lnTo>
                <a:lnTo>
                  <a:pt x="232075" y="164760"/>
                </a:lnTo>
                <a:lnTo>
                  <a:pt x="240441" y="163966"/>
                </a:lnTo>
                <a:lnTo>
                  <a:pt x="248877" y="163437"/>
                </a:lnTo>
                <a:lnTo>
                  <a:pt x="265869" y="162849"/>
                </a:lnTo>
                <a:lnTo>
                  <a:pt x="300061" y="162472"/>
                </a:lnTo>
                <a:lnTo>
                  <a:pt x="317193" y="162420"/>
                </a:lnTo>
                <a:lnTo>
                  <a:pt x="325762" y="163359"/>
                </a:lnTo>
                <a:lnTo>
                  <a:pt x="334332" y="164937"/>
                </a:lnTo>
                <a:lnTo>
                  <a:pt x="342903" y="166942"/>
                </a:lnTo>
                <a:lnTo>
                  <a:pt x="354967" y="171709"/>
                </a:lnTo>
                <a:lnTo>
                  <a:pt x="364455" y="177003"/>
                </a:lnTo>
                <a:lnTo>
                  <a:pt x="380508" y="185338"/>
                </a:lnTo>
                <a:lnTo>
                  <a:pt x="391682" y="190998"/>
                </a:lnTo>
                <a:lnTo>
                  <a:pt x="402999" y="199229"/>
                </a:lnTo>
                <a:lnTo>
                  <a:pt x="413425" y="208284"/>
                </a:lnTo>
                <a:lnTo>
                  <a:pt x="421235" y="215483"/>
                </a:lnTo>
                <a:lnTo>
                  <a:pt x="423698" y="219689"/>
                </a:lnTo>
                <a:lnTo>
                  <a:pt x="426435" y="229443"/>
                </a:lnTo>
                <a:lnTo>
                  <a:pt x="430192" y="240127"/>
                </a:lnTo>
                <a:lnTo>
                  <a:pt x="432527" y="245644"/>
                </a:lnTo>
                <a:lnTo>
                  <a:pt x="433132" y="251226"/>
                </a:lnTo>
                <a:lnTo>
                  <a:pt x="431263" y="262509"/>
                </a:lnTo>
                <a:lnTo>
                  <a:pt x="427257" y="273873"/>
                </a:lnTo>
                <a:lnTo>
                  <a:pt x="421349" y="286227"/>
                </a:lnTo>
                <a:lnTo>
                  <a:pt x="417107" y="293522"/>
                </a:lnTo>
                <a:lnTo>
                  <a:pt x="412374" y="301242"/>
                </a:lnTo>
                <a:lnTo>
                  <a:pt x="405409" y="309247"/>
                </a:lnTo>
                <a:lnTo>
                  <a:pt x="396955" y="317441"/>
                </a:lnTo>
                <a:lnTo>
                  <a:pt x="387509" y="325761"/>
                </a:lnTo>
                <a:lnTo>
                  <a:pt x="371934" y="340085"/>
                </a:lnTo>
                <a:lnTo>
                  <a:pt x="365113" y="346572"/>
                </a:lnTo>
                <a:lnTo>
                  <a:pt x="357709" y="352802"/>
                </a:lnTo>
                <a:lnTo>
                  <a:pt x="349915" y="358860"/>
                </a:lnTo>
                <a:lnTo>
                  <a:pt x="341861" y="364804"/>
                </a:lnTo>
                <a:lnTo>
                  <a:pt x="333635" y="369719"/>
                </a:lnTo>
                <a:lnTo>
                  <a:pt x="325294" y="373948"/>
                </a:lnTo>
                <a:lnTo>
                  <a:pt x="316875" y="377720"/>
                </a:lnTo>
                <a:lnTo>
                  <a:pt x="308405" y="381187"/>
                </a:lnTo>
                <a:lnTo>
                  <a:pt x="299901" y="384451"/>
                </a:lnTo>
                <a:lnTo>
                  <a:pt x="282832" y="390617"/>
                </a:lnTo>
                <a:lnTo>
                  <a:pt x="265721" y="396533"/>
                </a:lnTo>
                <a:lnTo>
                  <a:pt x="258109" y="399444"/>
                </a:lnTo>
                <a:lnTo>
                  <a:pt x="251131" y="402337"/>
                </a:lnTo>
                <a:lnTo>
                  <a:pt x="244573" y="405219"/>
                </a:lnTo>
                <a:lnTo>
                  <a:pt x="237344" y="407139"/>
                </a:lnTo>
                <a:lnTo>
                  <a:pt x="229667" y="408420"/>
                </a:lnTo>
                <a:lnTo>
                  <a:pt x="221691" y="409274"/>
                </a:lnTo>
                <a:lnTo>
                  <a:pt x="214469" y="409843"/>
                </a:lnTo>
                <a:lnTo>
                  <a:pt x="201364" y="410475"/>
                </a:lnTo>
                <a:lnTo>
                  <a:pt x="189190" y="410756"/>
                </a:lnTo>
                <a:lnTo>
                  <a:pt x="183277" y="410831"/>
                </a:lnTo>
                <a:lnTo>
                  <a:pt x="171626" y="408374"/>
                </a:lnTo>
                <a:lnTo>
                  <a:pt x="161051" y="404108"/>
                </a:lnTo>
                <a:lnTo>
                  <a:pt x="148790" y="396350"/>
                </a:lnTo>
                <a:lnTo>
                  <a:pt x="138836" y="390826"/>
                </a:lnTo>
                <a:lnTo>
                  <a:pt x="135420" y="388019"/>
                </a:lnTo>
                <a:lnTo>
                  <a:pt x="133143" y="385196"/>
                </a:lnTo>
                <a:lnTo>
                  <a:pt x="131624" y="382361"/>
                </a:lnTo>
                <a:lnTo>
                  <a:pt x="129937" y="376671"/>
                </a:lnTo>
                <a:lnTo>
                  <a:pt x="129487" y="373820"/>
                </a:lnTo>
                <a:lnTo>
                  <a:pt x="130140" y="370967"/>
                </a:lnTo>
                <a:lnTo>
                  <a:pt x="137160" y="359546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288"/>
          <p:cNvSpPr/>
          <p:nvPr/>
        </p:nvSpPr>
        <p:spPr>
          <a:xfrm>
            <a:off x="4349115" y="3308985"/>
            <a:ext cx="308611" cy="257176"/>
          </a:xfrm>
          <a:custGeom>
            <a:avLst/>
            <a:gdLst/>
            <a:ahLst/>
            <a:cxnLst/>
            <a:rect l="0" t="0" r="0" b="0"/>
            <a:pathLst>
              <a:path w="308611" h="257176">
                <a:moveTo>
                  <a:pt x="0" y="0"/>
                </a:moveTo>
                <a:lnTo>
                  <a:pt x="4551" y="9101"/>
                </a:lnTo>
                <a:lnTo>
                  <a:pt x="9701" y="16545"/>
                </a:lnTo>
                <a:lnTo>
                  <a:pt x="16945" y="26270"/>
                </a:lnTo>
                <a:lnTo>
                  <a:pt x="25583" y="37516"/>
                </a:lnTo>
                <a:lnTo>
                  <a:pt x="33248" y="45965"/>
                </a:lnTo>
                <a:lnTo>
                  <a:pt x="40263" y="52551"/>
                </a:lnTo>
                <a:lnTo>
                  <a:pt x="46844" y="57894"/>
                </a:lnTo>
                <a:lnTo>
                  <a:pt x="52184" y="62408"/>
                </a:lnTo>
                <a:lnTo>
                  <a:pt x="60658" y="69964"/>
                </a:lnTo>
                <a:lnTo>
                  <a:pt x="70139" y="76497"/>
                </a:lnTo>
                <a:lnTo>
                  <a:pt x="79750" y="82576"/>
                </a:lnTo>
                <a:lnTo>
                  <a:pt x="87197" y="88453"/>
                </a:lnTo>
                <a:lnTo>
                  <a:pt x="94326" y="93258"/>
                </a:lnTo>
                <a:lnTo>
                  <a:pt x="114948" y="106218"/>
                </a:lnTo>
                <a:lnTo>
                  <a:pt x="123304" y="112722"/>
                </a:lnTo>
                <a:lnTo>
                  <a:pt x="129827" y="118963"/>
                </a:lnTo>
                <a:lnTo>
                  <a:pt x="135129" y="125029"/>
                </a:lnTo>
                <a:lnTo>
                  <a:pt x="146283" y="134787"/>
                </a:lnTo>
                <a:lnTo>
                  <a:pt x="161340" y="147008"/>
                </a:lnTo>
                <a:lnTo>
                  <a:pt x="191721" y="171064"/>
                </a:lnTo>
                <a:lnTo>
                  <a:pt x="208399" y="184931"/>
                </a:lnTo>
                <a:lnTo>
                  <a:pt x="250448" y="220847"/>
                </a:lnTo>
                <a:lnTo>
                  <a:pt x="262215" y="230098"/>
                </a:lnTo>
                <a:lnTo>
                  <a:pt x="271013" y="236266"/>
                </a:lnTo>
                <a:lnTo>
                  <a:pt x="308610" y="25717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289"/>
          <p:cNvSpPr/>
          <p:nvPr/>
        </p:nvSpPr>
        <p:spPr>
          <a:xfrm>
            <a:off x="4426267" y="3291840"/>
            <a:ext cx="222886" cy="300038"/>
          </a:xfrm>
          <a:custGeom>
            <a:avLst/>
            <a:gdLst/>
            <a:ahLst/>
            <a:cxnLst/>
            <a:rect l="0" t="0" r="0" b="0"/>
            <a:pathLst>
              <a:path w="222886" h="300038">
                <a:moveTo>
                  <a:pt x="222885" y="0"/>
                </a:moveTo>
                <a:lnTo>
                  <a:pt x="209233" y="13652"/>
                </a:lnTo>
                <a:lnTo>
                  <a:pt x="203306" y="18626"/>
                </a:lnTo>
                <a:lnTo>
                  <a:pt x="197450" y="22895"/>
                </a:lnTo>
                <a:lnTo>
                  <a:pt x="191641" y="26693"/>
                </a:lnTo>
                <a:lnTo>
                  <a:pt x="186816" y="32083"/>
                </a:lnTo>
                <a:lnTo>
                  <a:pt x="182647" y="38533"/>
                </a:lnTo>
                <a:lnTo>
                  <a:pt x="178914" y="45691"/>
                </a:lnTo>
                <a:lnTo>
                  <a:pt x="172616" y="55226"/>
                </a:lnTo>
                <a:lnTo>
                  <a:pt x="164607" y="66344"/>
                </a:lnTo>
                <a:lnTo>
                  <a:pt x="155458" y="78520"/>
                </a:lnTo>
                <a:lnTo>
                  <a:pt x="140212" y="99668"/>
                </a:lnTo>
                <a:lnTo>
                  <a:pt x="133480" y="109307"/>
                </a:lnTo>
                <a:lnTo>
                  <a:pt x="128039" y="117639"/>
                </a:lnTo>
                <a:lnTo>
                  <a:pt x="123459" y="125098"/>
                </a:lnTo>
                <a:lnTo>
                  <a:pt x="119453" y="131976"/>
                </a:lnTo>
                <a:lnTo>
                  <a:pt x="109923" y="147238"/>
                </a:lnTo>
                <a:lnTo>
                  <a:pt x="104714" y="155309"/>
                </a:lnTo>
                <a:lnTo>
                  <a:pt x="99337" y="164499"/>
                </a:lnTo>
                <a:lnTo>
                  <a:pt x="93848" y="174436"/>
                </a:lnTo>
                <a:lnTo>
                  <a:pt x="88283" y="184871"/>
                </a:lnTo>
                <a:lnTo>
                  <a:pt x="82667" y="193732"/>
                </a:lnTo>
                <a:lnTo>
                  <a:pt x="77019" y="201544"/>
                </a:lnTo>
                <a:lnTo>
                  <a:pt x="71348" y="208658"/>
                </a:lnTo>
                <a:lnTo>
                  <a:pt x="65663" y="215305"/>
                </a:lnTo>
                <a:lnTo>
                  <a:pt x="59968" y="221642"/>
                </a:lnTo>
                <a:lnTo>
                  <a:pt x="54266" y="227771"/>
                </a:lnTo>
                <a:lnTo>
                  <a:pt x="47607" y="235667"/>
                </a:lnTo>
                <a:lnTo>
                  <a:pt x="32589" y="254601"/>
                </a:lnTo>
                <a:lnTo>
                  <a:pt x="27441" y="262126"/>
                </a:lnTo>
                <a:lnTo>
                  <a:pt x="24009" y="268096"/>
                </a:lnTo>
                <a:lnTo>
                  <a:pt x="19243" y="277268"/>
                </a:lnTo>
                <a:lnTo>
                  <a:pt x="13950" y="284520"/>
                </a:lnTo>
                <a:lnTo>
                  <a:pt x="8423" y="290918"/>
                </a:lnTo>
                <a:lnTo>
                  <a:pt x="0" y="30003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290"/>
          <p:cNvSpPr/>
          <p:nvPr/>
        </p:nvSpPr>
        <p:spPr>
          <a:xfrm>
            <a:off x="5018961" y="3326129"/>
            <a:ext cx="75962" cy="368619"/>
          </a:xfrm>
          <a:custGeom>
            <a:avLst/>
            <a:gdLst/>
            <a:ahLst/>
            <a:cxnLst/>
            <a:rect l="0" t="0" r="0" b="0"/>
            <a:pathLst>
              <a:path w="75962" h="368619">
                <a:moveTo>
                  <a:pt x="7381" y="0"/>
                </a:moveTo>
                <a:lnTo>
                  <a:pt x="2830" y="4552"/>
                </a:lnTo>
                <a:lnTo>
                  <a:pt x="1489" y="6845"/>
                </a:lnTo>
                <a:lnTo>
                  <a:pt x="0" y="11932"/>
                </a:lnTo>
                <a:lnTo>
                  <a:pt x="1878" y="19909"/>
                </a:lnTo>
                <a:lnTo>
                  <a:pt x="3713" y="24703"/>
                </a:lnTo>
                <a:lnTo>
                  <a:pt x="5888" y="29804"/>
                </a:lnTo>
                <a:lnTo>
                  <a:pt x="10845" y="40551"/>
                </a:lnTo>
                <a:lnTo>
                  <a:pt x="13500" y="47990"/>
                </a:lnTo>
                <a:lnTo>
                  <a:pt x="16223" y="56758"/>
                </a:lnTo>
                <a:lnTo>
                  <a:pt x="18991" y="66414"/>
                </a:lnTo>
                <a:lnTo>
                  <a:pt x="21789" y="79519"/>
                </a:lnTo>
                <a:lnTo>
                  <a:pt x="24606" y="94923"/>
                </a:lnTo>
                <a:lnTo>
                  <a:pt x="27437" y="111859"/>
                </a:lnTo>
                <a:lnTo>
                  <a:pt x="31229" y="130771"/>
                </a:lnTo>
                <a:lnTo>
                  <a:pt x="40522" y="172103"/>
                </a:lnTo>
                <a:lnTo>
                  <a:pt x="43763" y="189031"/>
                </a:lnTo>
                <a:lnTo>
                  <a:pt x="45923" y="203173"/>
                </a:lnTo>
                <a:lnTo>
                  <a:pt x="47363" y="215459"/>
                </a:lnTo>
                <a:lnTo>
                  <a:pt x="54044" y="257050"/>
                </a:lnTo>
                <a:lnTo>
                  <a:pt x="58492" y="282810"/>
                </a:lnTo>
                <a:lnTo>
                  <a:pt x="62410" y="302840"/>
                </a:lnTo>
                <a:lnTo>
                  <a:pt x="65974" y="319051"/>
                </a:lnTo>
                <a:lnTo>
                  <a:pt x="69303" y="332716"/>
                </a:lnTo>
                <a:lnTo>
                  <a:pt x="71522" y="342778"/>
                </a:lnTo>
                <a:lnTo>
                  <a:pt x="73002" y="350439"/>
                </a:lnTo>
                <a:lnTo>
                  <a:pt x="75961" y="36861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291"/>
          <p:cNvSpPr/>
          <p:nvPr/>
        </p:nvSpPr>
        <p:spPr>
          <a:xfrm>
            <a:off x="4837747" y="3506152"/>
            <a:ext cx="394336" cy="51436"/>
          </a:xfrm>
          <a:custGeom>
            <a:avLst/>
            <a:gdLst/>
            <a:ahLst/>
            <a:cxnLst/>
            <a:rect l="0" t="0" r="0" b="0"/>
            <a:pathLst>
              <a:path w="394336" h="51436">
                <a:moveTo>
                  <a:pt x="0" y="51435"/>
                </a:moveTo>
                <a:lnTo>
                  <a:pt x="9102" y="51435"/>
                </a:lnTo>
                <a:lnTo>
                  <a:pt x="12735" y="50482"/>
                </a:lnTo>
                <a:lnTo>
                  <a:pt x="16110" y="48895"/>
                </a:lnTo>
                <a:lnTo>
                  <a:pt x="19313" y="46885"/>
                </a:lnTo>
                <a:lnTo>
                  <a:pt x="23353" y="45543"/>
                </a:lnTo>
                <a:lnTo>
                  <a:pt x="32921" y="44054"/>
                </a:lnTo>
                <a:lnTo>
                  <a:pt x="39093" y="43657"/>
                </a:lnTo>
                <a:lnTo>
                  <a:pt x="46064" y="43392"/>
                </a:lnTo>
                <a:lnTo>
                  <a:pt x="53569" y="43215"/>
                </a:lnTo>
                <a:lnTo>
                  <a:pt x="61431" y="42146"/>
                </a:lnTo>
                <a:lnTo>
                  <a:pt x="69529" y="40479"/>
                </a:lnTo>
                <a:lnTo>
                  <a:pt x="77785" y="38416"/>
                </a:lnTo>
                <a:lnTo>
                  <a:pt x="86147" y="36088"/>
                </a:lnTo>
                <a:lnTo>
                  <a:pt x="112520" y="28261"/>
                </a:lnTo>
                <a:lnTo>
                  <a:pt x="133194" y="22721"/>
                </a:lnTo>
                <a:lnTo>
                  <a:pt x="144041" y="20862"/>
                </a:lnTo>
                <a:lnTo>
                  <a:pt x="155083" y="19623"/>
                </a:lnTo>
                <a:lnTo>
                  <a:pt x="166253" y="18797"/>
                </a:lnTo>
                <a:lnTo>
                  <a:pt x="176558" y="17294"/>
                </a:lnTo>
                <a:lnTo>
                  <a:pt x="186285" y="15340"/>
                </a:lnTo>
                <a:lnTo>
                  <a:pt x="195627" y="13084"/>
                </a:lnTo>
                <a:lnTo>
                  <a:pt x="205666" y="11580"/>
                </a:lnTo>
                <a:lnTo>
                  <a:pt x="216168" y="10577"/>
                </a:lnTo>
                <a:lnTo>
                  <a:pt x="226980" y="9909"/>
                </a:lnTo>
                <a:lnTo>
                  <a:pt x="237997" y="8511"/>
                </a:lnTo>
                <a:lnTo>
                  <a:pt x="249152" y="6627"/>
                </a:lnTo>
                <a:lnTo>
                  <a:pt x="260399" y="4418"/>
                </a:lnTo>
                <a:lnTo>
                  <a:pt x="278374" y="2945"/>
                </a:lnTo>
                <a:lnTo>
                  <a:pt x="300835" y="1964"/>
                </a:lnTo>
                <a:lnTo>
                  <a:pt x="394335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292"/>
          <p:cNvSpPr/>
          <p:nvPr/>
        </p:nvSpPr>
        <p:spPr>
          <a:xfrm>
            <a:off x="5406060" y="3274695"/>
            <a:ext cx="306083" cy="188126"/>
          </a:xfrm>
          <a:custGeom>
            <a:avLst/>
            <a:gdLst/>
            <a:ahLst/>
            <a:cxnLst/>
            <a:rect l="0" t="0" r="0" b="0"/>
            <a:pathLst>
              <a:path w="306083" h="188126">
                <a:moveTo>
                  <a:pt x="23190" y="0"/>
                </a:moveTo>
                <a:lnTo>
                  <a:pt x="32292" y="9101"/>
                </a:lnTo>
                <a:lnTo>
                  <a:pt x="34973" y="13688"/>
                </a:lnTo>
                <a:lnTo>
                  <a:pt x="36760" y="18650"/>
                </a:lnTo>
                <a:lnTo>
                  <a:pt x="37951" y="23863"/>
                </a:lnTo>
                <a:lnTo>
                  <a:pt x="38746" y="28291"/>
                </a:lnTo>
                <a:lnTo>
                  <a:pt x="39275" y="32196"/>
                </a:lnTo>
                <a:lnTo>
                  <a:pt x="39629" y="35751"/>
                </a:lnTo>
                <a:lnTo>
                  <a:pt x="39864" y="41932"/>
                </a:lnTo>
                <a:lnTo>
                  <a:pt x="40125" y="58958"/>
                </a:lnTo>
                <a:lnTo>
                  <a:pt x="39242" y="68833"/>
                </a:lnTo>
                <a:lnTo>
                  <a:pt x="37702" y="79226"/>
                </a:lnTo>
                <a:lnTo>
                  <a:pt x="35722" y="89965"/>
                </a:lnTo>
                <a:lnTo>
                  <a:pt x="33449" y="99029"/>
                </a:lnTo>
                <a:lnTo>
                  <a:pt x="30982" y="106977"/>
                </a:lnTo>
                <a:lnTo>
                  <a:pt x="28385" y="114180"/>
                </a:lnTo>
                <a:lnTo>
                  <a:pt x="25701" y="119935"/>
                </a:lnTo>
                <a:lnTo>
                  <a:pt x="22959" y="124724"/>
                </a:lnTo>
                <a:lnTo>
                  <a:pt x="20178" y="128869"/>
                </a:lnTo>
                <a:lnTo>
                  <a:pt x="18325" y="133538"/>
                </a:lnTo>
                <a:lnTo>
                  <a:pt x="17089" y="138555"/>
                </a:lnTo>
                <a:lnTo>
                  <a:pt x="16265" y="143805"/>
                </a:lnTo>
                <a:lnTo>
                  <a:pt x="13811" y="150162"/>
                </a:lnTo>
                <a:lnTo>
                  <a:pt x="10269" y="157258"/>
                </a:lnTo>
                <a:lnTo>
                  <a:pt x="0" y="175525"/>
                </a:lnTo>
                <a:lnTo>
                  <a:pt x="110" y="177977"/>
                </a:lnTo>
                <a:lnTo>
                  <a:pt x="1135" y="180564"/>
                </a:lnTo>
                <a:lnTo>
                  <a:pt x="5075" y="187008"/>
                </a:lnTo>
                <a:lnTo>
                  <a:pt x="10694" y="187890"/>
                </a:lnTo>
                <a:lnTo>
                  <a:pt x="14859" y="188125"/>
                </a:lnTo>
                <a:lnTo>
                  <a:pt x="19540" y="187328"/>
                </a:lnTo>
                <a:lnTo>
                  <a:pt x="24567" y="185846"/>
                </a:lnTo>
                <a:lnTo>
                  <a:pt x="29823" y="183904"/>
                </a:lnTo>
                <a:lnTo>
                  <a:pt x="35232" y="181658"/>
                </a:lnTo>
                <a:lnTo>
                  <a:pt x="40743" y="179208"/>
                </a:lnTo>
                <a:lnTo>
                  <a:pt x="46322" y="176622"/>
                </a:lnTo>
                <a:lnTo>
                  <a:pt x="51946" y="174897"/>
                </a:lnTo>
                <a:lnTo>
                  <a:pt x="57600" y="173748"/>
                </a:lnTo>
                <a:lnTo>
                  <a:pt x="63275" y="172982"/>
                </a:lnTo>
                <a:lnTo>
                  <a:pt x="69916" y="171519"/>
                </a:lnTo>
                <a:lnTo>
                  <a:pt x="77200" y="169591"/>
                </a:lnTo>
                <a:lnTo>
                  <a:pt x="84914" y="167353"/>
                </a:lnTo>
                <a:lnTo>
                  <a:pt x="94819" y="163956"/>
                </a:lnTo>
                <a:lnTo>
                  <a:pt x="118525" y="155102"/>
                </a:lnTo>
                <a:lnTo>
                  <a:pt x="129609" y="151978"/>
                </a:lnTo>
                <a:lnTo>
                  <a:pt x="139856" y="149896"/>
                </a:lnTo>
                <a:lnTo>
                  <a:pt x="149545" y="148508"/>
                </a:lnTo>
                <a:lnTo>
                  <a:pt x="158861" y="147583"/>
                </a:lnTo>
                <a:lnTo>
                  <a:pt x="167930" y="146966"/>
                </a:lnTo>
                <a:lnTo>
                  <a:pt x="176833" y="146555"/>
                </a:lnTo>
                <a:lnTo>
                  <a:pt x="187531" y="145328"/>
                </a:lnTo>
                <a:lnTo>
                  <a:pt x="199425" y="143558"/>
                </a:lnTo>
                <a:lnTo>
                  <a:pt x="212118" y="141425"/>
                </a:lnTo>
                <a:lnTo>
                  <a:pt x="223437" y="140956"/>
                </a:lnTo>
                <a:lnTo>
                  <a:pt x="233841" y="141596"/>
                </a:lnTo>
                <a:lnTo>
                  <a:pt x="243634" y="142974"/>
                </a:lnTo>
                <a:lnTo>
                  <a:pt x="252067" y="143894"/>
                </a:lnTo>
                <a:lnTo>
                  <a:pt x="259594" y="144506"/>
                </a:lnTo>
                <a:lnTo>
                  <a:pt x="272086" y="145187"/>
                </a:lnTo>
                <a:lnTo>
                  <a:pt x="276751" y="145369"/>
                </a:lnTo>
                <a:lnTo>
                  <a:pt x="306082" y="15430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293"/>
          <p:cNvSpPr/>
          <p:nvPr/>
        </p:nvSpPr>
        <p:spPr>
          <a:xfrm>
            <a:off x="5617845" y="3240405"/>
            <a:ext cx="42863" cy="462916"/>
          </a:xfrm>
          <a:custGeom>
            <a:avLst/>
            <a:gdLst/>
            <a:ahLst/>
            <a:cxnLst/>
            <a:rect l="0" t="0" r="0" b="0"/>
            <a:pathLst>
              <a:path w="42863" h="462916">
                <a:moveTo>
                  <a:pt x="0" y="0"/>
                </a:moveTo>
                <a:lnTo>
                  <a:pt x="4550" y="13652"/>
                </a:lnTo>
                <a:lnTo>
                  <a:pt x="5891" y="19579"/>
                </a:lnTo>
                <a:lnTo>
                  <a:pt x="6785" y="25435"/>
                </a:lnTo>
                <a:lnTo>
                  <a:pt x="7381" y="31244"/>
                </a:lnTo>
                <a:lnTo>
                  <a:pt x="9683" y="43689"/>
                </a:lnTo>
                <a:lnTo>
                  <a:pt x="17321" y="80377"/>
                </a:lnTo>
                <a:lnTo>
                  <a:pt x="27780" y="126473"/>
                </a:lnTo>
                <a:lnTo>
                  <a:pt x="36912" y="164262"/>
                </a:lnTo>
                <a:lnTo>
                  <a:pt x="38895" y="176182"/>
                </a:lnTo>
                <a:lnTo>
                  <a:pt x="40218" y="187940"/>
                </a:lnTo>
                <a:lnTo>
                  <a:pt x="41099" y="199588"/>
                </a:lnTo>
                <a:lnTo>
                  <a:pt x="41687" y="211164"/>
                </a:lnTo>
                <a:lnTo>
                  <a:pt x="42340" y="234186"/>
                </a:lnTo>
                <a:lnTo>
                  <a:pt x="42707" y="264015"/>
                </a:lnTo>
                <a:lnTo>
                  <a:pt x="41807" y="279832"/>
                </a:lnTo>
                <a:lnTo>
                  <a:pt x="36940" y="340935"/>
                </a:lnTo>
                <a:lnTo>
                  <a:pt x="35468" y="368696"/>
                </a:lnTo>
                <a:lnTo>
                  <a:pt x="36028" y="383910"/>
                </a:lnTo>
                <a:lnTo>
                  <a:pt x="37353" y="400720"/>
                </a:lnTo>
                <a:lnTo>
                  <a:pt x="41774" y="443750"/>
                </a:lnTo>
                <a:lnTo>
                  <a:pt x="42378" y="452175"/>
                </a:lnTo>
                <a:lnTo>
                  <a:pt x="42862" y="46291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294"/>
          <p:cNvSpPr/>
          <p:nvPr/>
        </p:nvSpPr>
        <p:spPr>
          <a:xfrm>
            <a:off x="5875020" y="3366346"/>
            <a:ext cx="273904" cy="559340"/>
          </a:xfrm>
          <a:custGeom>
            <a:avLst/>
            <a:gdLst/>
            <a:ahLst/>
            <a:cxnLst/>
            <a:rect l="0" t="0" r="0" b="0"/>
            <a:pathLst>
              <a:path w="273904" h="559340">
                <a:moveTo>
                  <a:pt x="0" y="36936"/>
                </a:moveTo>
                <a:lnTo>
                  <a:pt x="6843" y="49671"/>
                </a:lnTo>
                <a:lnTo>
                  <a:pt x="14622" y="60289"/>
                </a:lnTo>
                <a:lnTo>
                  <a:pt x="20151" y="69858"/>
                </a:lnTo>
                <a:lnTo>
                  <a:pt x="23243" y="83000"/>
                </a:lnTo>
                <a:lnTo>
                  <a:pt x="25570" y="98366"/>
                </a:lnTo>
                <a:lnTo>
                  <a:pt x="29779" y="114721"/>
                </a:lnTo>
                <a:lnTo>
                  <a:pt x="32285" y="128975"/>
                </a:lnTo>
                <a:lnTo>
                  <a:pt x="34351" y="142612"/>
                </a:lnTo>
                <a:lnTo>
                  <a:pt x="38445" y="158198"/>
                </a:lnTo>
                <a:lnTo>
                  <a:pt x="41822" y="167308"/>
                </a:lnTo>
                <a:lnTo>
                  <a:pt x="45979" y="177190"/>
                </a:lnTo>
                <a:lnTo>
                  <a:pt x="50655" y="187589"/>
                </a:lnTo>
                <a:lnTo>
                  <a:pt x="55677" y="197379"/>
                </a:lnTo>
                <a:lnTo>
                  <a:pt x="60930" y="206763"/>
                </a:lnTo>
                <a:lnTo>
                  <a:pt x="66338" y="215877"/>
                </a:lnTo>
                <a:lnTo>
                  <a:pt x="71848" y="221952"/>
                </a:lnTo>
                <a:lnTo>
                  <a:pt x="77425" y="226003"/>
                </a:lnTo>
                <a:lnTo>
                  <a:pt x="100066" y="237054"/>
                </a:lnTo>
                <a:lnTo>
                  <a:pt x="104811" y="237976"/>
                </a:lnTo>
                <a:lnTo>
                  <a:pt x="108926" y="237637"/>
                </a:lnTo>
                <a:lnTo>
                  <a:pt x="116991" y="235674"/>
                </a:lnTo>
                <a:lnTo>
                  <a:pt x="121809" y="235151"/>
                </a:lnTo>
                <a:lnTo>
                  <a:pt x="126926" y="234802"/>
                </a:lnTo>
                <a:lnTo>
                  <a:pt x="132242" y="233616"/>
                </a:lnTo>
                <a:lnTo>
                  <a:pt x="137692" y="231874"/>
                </a:lnTo>
                <a:lnTo>
                  <a:pt x="143230" y="229760"/>
                </a:lnTo>
                <a:lnTo>
                  <a:pt x="148826" y="227398"/>
                </a:lnTo>
                <a:lnTo>
                  <a:pt x="154462" y="224870"/>
                </a:lnTo>
                <a:lnTo>
                  <a:pt x="160125" y="222233"/>
                </a:lnTo>
                <a:lnTo>
                  <a:pt x="165805" y="218570"/>
                </a:lnTo>
                <a:lnTo>
                  <a:pt x="171496" y="214223"/>
                </a:lnTo>
                <a:lnTo>
                  <a:pt x="177196" y="209420"/>
                </a:lnTo>
                <a:lnTo>
                  <a:pt x="181948" y="204313"/>
                </a:lnTo>
                <a:lnTo>
                  <a:pt x="189768" y="193558"/>
                </a:lnTo>
                <a:lnTo>
                  <a:pt x="195092" y="184214"/>
                </a:lnTo>
                <a:lnTo>
                  <a:pt x="208628" y="158590"/>
                </a:lnTo>
                <a:lnTo>
                  <a:pt x="223211" y="130238"/>
                </a:lnTo>
                <a:lnTo>
                  <a:pt x="230332" y="113646"/>
                </a:lnTo>
                <a:lnTo>
                  <a:pt x="233564" y="105221"/>
                </a:lnTo>
                <a:lnTo>
                  <a:pt x="236672" y="92937"/>
                </a:lnTo>
                <a:lnTo>
                  <a:pt x="239696" y="78080"/>
                </a:lnTo>
                <a:lnTo>
                  <a:pt x="244644" y="49507"/>
                </a:lnTo>
                <a:lnTo>
                  <a:pt x="246843" y="33634"/>
                </a:lnTo>
                <a:lnTo>
                  <a:pt x="247820" y="20863"/>
                </a:lnTo>
                <a:lnTo>
                  <a:pt x="248081" y="14791"/>
                </a:lnTo>
                <a:lnTo>
                  <a:pt x="247302" y="9790"/>
                </a:lnTo>
                <a:lnTo>
                  <a:pt x="243560" y="106"/>
                </a:lnTo>
                <a:lnTo>
                  <a:pt x="244289" y="0"/>
                </a:lnTo>
                <a:lnTo>
                  <a:pt x="245726" y="882"/>
                </a:lnTo>
                <a:lnTo>
                  <a:pt x="246685" y="2423"/>
                </a:lnTo>
                <a:lnTo>
                  <a:pt x="253303" y="19359"/>
                </a:lnTo>
                <a:lnTo>
                  <a:pt x="260217" y="36744"/>
                </a:lnTo>
                <a:lnTo>
                  <a:pt x="263289" y="53996"/>
                </a:lnTo>
                <a:lnTo>
                  <a:pt x="265061" y="63549"/>
                </a:lnTo>
                <a:lnTo>
                  <a:pt x="269570" y="84324"/>
                </a:lnTo>
                <a:lnTo>
                  <a:pt x="271153" y="95198"/>
                </a:lnTo>
                <a:lnTo>
                  <a:pt x="272209" y="106257"/>
                </a:lnTo>
                <a:lnTo>
                  <a:pt x="272912" y="117440"/>
                </a:lnTo>
                <a:lnTo>
                  <a:pt x="273694" y="165426"/>
                </a:lnTo>
                <a:lnTo>
                  <a:pt x="273903" y="196891"/>
                </a:lnTo>
                <a:lnTo>
                  <a:pt x="273089" y="227393"/>
                </a:lnTo>
                <a:lnTo>
                  <a:pt x="271594" y="257252"/>
                </a:lnTo>
                <a:lnTo>
                  <a:pt x="269645" y="286683"/>
                </a:lnTo>
                <a:lnTo>
                  <a:pt x="267393" y="310114"/>
                </a:lnTo>
                <a:lnTo>
                  <a:pt x="264940" y="329545"/>
                </a:lnTo>
                <a:lnTo>
                  <a:pt x="259673" y="362247"/>
                </a:lnTo>
                <a:lnTo>
                  <a:pt x="254158" y="392656"/>
                </a:lnTo>
                <a:lnTo>
                  <a:pt x="248531" y="419507"/>
                </a:lnTo>
                <a:lnTo>
                  <a:pt x="245698" y="432000"/>
                </a:lnTo>
                <a:lnTo>
                  <a:pt x="241903" y="444140"/>
                </a:lnTo>
                <a:lnTo>
                  <a:pt x="237469" y="456043"/>
                </a:lnTo>
                <a:lnTo>
                  <a:pt x="232607" y="467788"/>
                </a:lnTo>
                <a:lnTo>
                  <a:pt x="228414" y="478476"/>
                </a:lnTo>
                <a:lnTo>
                  <a:pt x="221214" y="497971"/>
                </a:lnTo>
                <a:lnTo>
                  <a:pt x="217009" y="506218"/>
                </a:lnTo>
                <a:lnTo>
                  <a:pt x="212300" y="513621"/>
                </a:lnTo>
                <a:lnTo>
                  <a:pt x="207256" y="520460"/>
                </a:lnTo>
                <a:lnTo>
                  <a:pt x="199111" y="530601"/>
                </a:lnTo>
                <a:lnTo>
                  <a:pt x="191363" y="538283"/>
                </a:lnTo>
                <a:lnTo>
                  <a:pt x="186631" y="541665"/>
                </a:lnTo>
                <a:lnTo>
                  <a:pt x="181570" y="544872"/>
                </a:lnTo>
                <a:lnTo>
                  <a:pt x="173407" y="550975"/>
                </a:lnTo>
                <a:lnTo>
                  <a:pt x="169898" y="553936"/>
                </a:lnTo>
                <a:lnTo>
                  <a:pt x="165652" y="555911"/>
                </a:lnTo>
                <a:lnTo>
                  <a:pt x="160917" y="557226"/>
                </a:lnTo>
                <a:lnTo>
                  <a:pt x="155855" y="558104"/>
                </a:lnTo>
                <a:lnTo>
                  <a:pt x="147691" y="559079"/>
                </a:lnTo>
                <a:lnTo>
                  <a:pt x="144181" y="559339"/>
                </a:lnTo>
                <a:lnTo>
                  <a:pt x="139935" y="558559"/>
                </a:lnTo>
                <a:lnTo>
                  <a:pt x="135200" y="557088"/>
                </a:lnTo>
                <a:lnTo>
                  <a:pt x="130139" y="555154"/>
                </a:lnTo>
                <a:lnTo>
                  <a:pt x="121974" y="550465"/>
                </a:lnTo>
                <a:lnTo>
                  <a:pt x="114218" y="545206"/>
                </a:lnTo>
                <a:lnTo>
                  <a:pt x="109482" y="542471"/>
                </a:lnTo>
                <a:lnTo>
                  <a:pt x="104421" y="539694"/>
                </a:lnTo>
                <a:lnTo>
                  <a:pt x="96256" y="531529"/>
                </a:lnTo>
                <a:lnTo>
                  <a:pt x="89453" y="521550"/>
                </a:lnTo>
                <a:lnTo>
                  <a:pt x="81220" y="506175"/>
                </a:lnTo>
                <a:lnTo>
                  <a:pt x="78960" y="498534"/>
                </a:lnTo>
                <a:lnTo>
                  <a:pt x="77956" y="489423"/>
                </a:lnTo>
                <a:lnTo>
                  <a:pt x="77152" y="448416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295"/>
          <p:cNvSpPr/>
          <p:nvPr/>
        </p:nvSpPr>
        <p:spPr>
          <a:xfrm>
            <a:off x="6389370" y="3421838"/>
            <a:ext cx="325756" cy="41453"/>
          </a:xfrm>
          <a:custGeom>
            <a:avLst/>
            <a:gdLst/>
            <a:ahLst/>
            <a:cxnLst/>
            <a:rect l="0" t="0" r="0" b="0"/>
            <a:pathLst>
              <a:path w="325756" h="41453">
                <a:moveTo>
                  <a:pt x="0" y="41452"/>
                </a:moveTo>
                <a:lnTo>
                  <a:pt x="13652" y="41452"/>
                </a:lnTo>
                <a:lnTo>
                  <a:pt x="19579" y="40499"/>
                </a:lnTo>
                <a:lnTo>
                  <a:pt x="25435" y="38912"/>
                </a:lnTo>
                <a:lnTo>
                  <a:pt x="31244" y="36901"/>
                </a:lnTo>
                <a:lnTo>
                  <a:pt x="37022" y="35560"/>
                </a:lnTo>
                <a:lnTo>
                  <a:pt x="42778" y="34666"/>
                </a:lnTo>
                <a:lnTo>
                  <a:pt x="48521" y="34071"/>
                </a:lnTo>
                <a:lnTo>
                  <a:pt x="55207" y="32721"/>
                </a:lnTo>
                <a:lnTo>
                  <a:pt x="62522" y="30869"/>
                </a:lnTo>
                <a:lnTo>
                  <a:pt x="70257" y="28681"/>
                </a:lnTo>
                <a:lnTo>
                  <a:pt x="79222" y="27223"/>
                </a:lnTo>
                <a:lnTo>
                  <a:pt x="89010" y="26251"/>
                </a:lnTo>
                <a:lnTo>
                  <a:pt x="99345" y="25603"/>
                </a:lnTo>
                <a:lnTo>
                  <a:pt x="113854" y="23266"/>
                </a:lnTo>
                <a:lnTo>
                  <a:pt x="131149" y="19803"/>
                </a:lnTo>
                <a:lnTo>
                  <a:pt x="150297" y="15589"/>
                </a:lnTo>
                <a:lnTo>
                  <a:pt x="166873" y="12780"/>
                </a:lnTo>
                <a:lnTo>
                  <a:pt x="181734" y="10907"/>
                </a:lnTo>
                <a:lnTo>
                  <a:pt x="195451" y="9659"/>
                </a:lnTo>
                <a:lnTo>
                  <a:pt x="210310" y="7874"/>
                </a:lnTo>
                <a:lnTo>
                  <a:pt x="254719" y="1763"/>
                </a:lnTo>
                <a:lnTo>
                  <a:pt x="265063" y="705"/>
                </a:lnTo>
                <a:lnTo>
                  <a:pt x="273863" y="0"/>
                </a:lnTo>
                <a:lnTo>
                  <a:pt x="281635" y="482"/>
                </a:lnTo>
                <a:lnTo>
                  <a:pt x="288722" y="1756"/>
                </a:lnTo>
                <a:lnTo>
                  <a:pt x="295351" y="3558"/>
                </a:lnTo>
                <a:lnTo>
                  <a:pt x="300723" y="4759"/>
                </a:lnTo>
                <a:lnTo>
                  <a:pt x="305257" y="5560"/>
                </a:lnTo>
                <a:lnTo>
                  <a:pt x="312834" y="6450"/>
                </a:lnTo>
                <a:lnTo>
                  <a:pt x="316189" y="6687"/>
                </a:lnTo>
                <a:lnTo>
                  <a:pt x="325755" y="15734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296"/>
          <p:cNvSpPr/>
          <p:nvPr/>
        </p:nvSpPr>
        <p:spPr>
          <a:xfrm>
            <a:off x="6415087" y="3557587"/>
            <a:ext cx="317183" cy="42864"/>
          </a:xfrm>
          <a:custGeom>
            <a:avLst/>
            <a:gdLst/>
            <a:ahLst/>
            <a:cxnLst/>
            <a:rect l="0" t="0" r="0" b="0"/>
            <a:pathLst>
              <a:path w="317183" h="42864">
                <a:moveTo>
                  <a:pt x="0" y="42863"/>
                </a:moveTo>
                <a:lnTo>
                  <a:pt x="9102" y="38312"/>
                </a:lnTo>
                <a:lnTo>
                  <a:pt x="16546" y="35066"/>
                </a:lnTo>
                <a:lnTo>
                  <a:pt x="37516" y="26380"/>
                </a:lnTo>
                <a:lnTo>
                  <a:pt x="51681" y="22349"/>
                </a:lnTo>
                <a:lnTo>
                  <a:pt x="67792" y="18709"/>
                </a:lnTo>
                <a:lnTo>
                  <a:pt x="85199" y="15330"/>
                </a:lnTo>
                <a:lnTo>
                  <a:pt x="102519" y="13078"/>
                </a:lnTo>
                <a:lnTo>
                  <a:pt x="119782" y="11576"/>
                </a:lnTo>
                <a:lnTo>
                  <a:pt x="137005" y="10575"/>
                </a:lnTo>
                <a:lnTo>
                  <a:pt x="246630" y="2051"/>
                </a:lnTo>
                <a:lnTo>
                  <a:pt x="268680" y="912"/>
                </a:lnTo>
                <a:lnTo>
                  <a:pt x="290853" y="270"/>
                </a:lnTo>
                <a:lnTo>
                  <a:pt x="317182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297"/>
          <p:cNvSpPr/>
          <p:nvPr/>
        </p:nvSpPr>
        <p:spPr>
          <a:xfrm>
            <a:off x="7121666" y="3326129"/>
            <a:ext cx="39229" cy="488634"/>
          </a:xfrm>
          <a:custGeom>
            <a:avLst/>
            <a:gdLst/>
            <a:ahLst/>
            <a:cxnLst/>
            <a:rect l="0" t="0" r="0" b="0"/>
            <a:pathLst>
              <a:path w="39229" h="488634">
                <a:moveTo>
                  <a:pt x="4939" y="0"/>
                </a:moveTo>
                <a:lnTo>
                  <a:pt x="387" y="9102"/>
                </a:lnTo>
                <a:lnTo>
                  <a:pt x="0" y="12736"/>
                </a:lnTo>
                <a:lnTo>
                  <a:pt x="693" y="16111"/>
                </a:lnTo>
                <a:lnTo>
                  <a:pt x="2109" y="19313"/>
                </a:lnTo>
                <a:lnTo>
                  <a:pt x="3052" y="23353"/>
                </a:lnTo>
                <a:lnTo>
                  <a:pt x="4100" y="32922"/>
                </a:lnTo>
                <a:lnTo>
                  <a:pt x="5332" y="38141"/>
                </a:lnTo>
                <a:lnTo>
                  <a:pt x="7106" y="43525"/>
                </a:lnTo>
                <a:lnTo>
                  <a:pt x="9241" y="49019"/>
                </a:lnTo>
                <a:lnTo>
                  <a:pt x="10664" y="54587"/>
                </a:lnTo>
                <a:lnTo>
                  <a:pt x="11614" y="60204"/>
                </a:lnTo>
                <a:lnTo>
                  <a:pt x="12668" y="72478"/>
                </a:lnTo>
                <a:lnTo>
                  <a:pt x="13137" y="87458"/>
                </a:lnTo>
                <a:lnTo>
                  <a:pt x="13478" y="159455"/>
                </a:lnTo>
                <a:lnTo>
                  <a:pt x="20889" y="317345"/>
                </a:lnTo>
                <a:lnTo>
                  <a:pt x="21979" y="448980"/>
                </a:lnTo>
                <a:lnTo>
                  <a:pt x="22966" y="457435"/>
                </a:lnTo>
                <a:lnTo>
                  <a:pt x="24577" y="464024"/>
                </a:lnTo>
                <a:lnTo>
                  <a:pt x="26603" y="469370"/>
                </a:lnTo>
                <a:lnTo>
                  <a:pt x="27954" y="473886"/>
                </a:lnTo>
                <a:lnTo>
                  <a:pt x="28855" y="477849"/>
                </a:lnTo>
                <a:lnTo>
                  <a:pt x="39228" y="48863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298"/>
          <p:cNvSpPr/>
          <p:nvPr/>
        </p:nvSpPr>
        <p:spPr>
          <a:xfrm>
            <a:off x="7340917" y="3300462"/>
            <a:ext cx="625793" cy="368429"/>
          </a:xfrm>
          <a:custGeom>
            <a:avLst/>
            <a:gdLst/>
            <a:ahLst/>
            <a:cxnLst/>
            <a:rect l="0" t="0" r="0" b="0"/>
            <a:pathLst>
              <a:path w="625793" h="368429">
                <a:moveTo>
                  <a:pt x="0" y="137110"/>
                </a:moveTo>
                <a:lnTo>
                  <a:pt x="0" y="117797"/>
                </a:lnTo>
                <a:lnTo>
                  <a:pt x="953" y="114710"/>
                </a:lnTo>
                <a:lnTo>
                  <a:pt x="4551" y="108739"/>
                </a:lnTo>
                <a:lnTo>
                  <a:pt x="14406" y="100371"/>
                </a:lnTo>
                <a:lnTo>
                  <a:pt x="21034" y="95472"/>
                </a:lnTo>
                <a:lnTo>
                  <a:pt x="43639" y="79870"/>
                </a:lnTo>
                <a:lnTo>
                  <a:pt x="57667" y="70375"/>
                </a:lnTo>
                <a:lnTo>
                  <a:pt x="68925" y="63092"/>
                </a:lnTo>
                <a:lnTo>
                  <a:pt x="86513" y="52461"/>
                </a:lnTo>
                <a:lnTo>
                  <a:pt x="98633" y="46387"/>
                </a:lnTo>
                <a:lnTo>
                  <a:pt x="129879" y="32019"/>
                </a:lnTo>
                <a:lnTo>
                  <a:pt x="143736" y="26092"/>
                </a:lnTo>
                <a:lnTo>
                  <a:pt x="155832" y="21188"/>
                </a:lnTo>
                <a:lnTo>
                  <a:pt x="176891" y="13199"/>
                </a:lnTo>
                <a:lnTo>
                  <a:pt x="195776" y="6474"/>
                </a:lnTo>
                <a:lnTo>
                  <a:pt x="213694" y="2849"/>
                </a:lnTo>
                <a:lnTo>
                  <a:pt x="230230" y="1239"/>
                </a:lnTo>
                <a:lnTo>
                  <a:pt x="243930" y="523"/>
                </a:lnTo>
                <a:lnTo>
                  <a:pt x="262353" y="120"/>
                </a:lnTo>
                <a:lnTo>
                  <a:pt x="275325" y="0"/>
                </a:lnTo>
                <a:lnTo>
                  <a:pt x="284609" y="2513"/>
                </a:lnTo>
                <a:lnTo>
                  <a:pt x="300546" y="9282"/>
                </a:lnTo>
                <a:lnTo>
                  <a:pt x="306092" y="11886"/>
                </a:lnTo>
                <a:lnTo>
                  <a:pt x="309789" y="14575"/>
                </a:lnTo>
                <a:lnTo>
                  <a:pt x="312253" y="17320"/>
                </a:lnTo>
                <a:lnTo>
                  <a:pt x="315945" y="22910"/>
                </a:lnTo>
                <a:lnTo>
                  <a:pt x="323377" y="32365"/>
                </a:lnTo>
                <a:lnTo>
                  <a:pt x="328826" y="41662"/>
                </a:lnTo>
                <a:lnTo>
                  <a:pt x="331882" y="49604"/>
                </a:lnTo>
                <a:lnTo>
                  <a:pt x="332697" y="53055"/>
                </a:lnTo>
                <a:lnTo>
                  <a:pt x="331063" y="64510"/>
                </a:lnTo>
                <a:lnTo>
                  <a:pt x="322253" y="99698"/>
                </a:lnTo>
                <a:lnTo>
                  <a:pt x="318658" y="108358"/>
                </a:lnTo>
                <a:lnTo>
                  <a:pt x="314356" y="116037"/>
                </a:lnTo>
                <a:lnTo>
                  <a:pt x="309583" y="123062"/>
                </a:lnTo>
                <a:lnTo>
                  <a:pt x="305448" y="129649"/>
                </a:lnTo>
                <a:lnTo>
                  <a:pt x="301740" y="135946"/>
                </a:lnTo>
                <a:lnTo>
                  <a:pt x="298315" y="142049"/>
                </a:lnTo>
                <a:lnTo>
                  <a:pt x="290317" y="151833"/>
                </a:lnTo>
                <a:lnTo>
                  <a:pt x="279270" y="164070"/>
                </a:lnTo>
                <a:lnTo>
                  <a:pt x="266189" y="177943"/>
                </a:lnTo>
                <a:lnTo>
                  <a:pt x="256517" y="189097"/>
                </a:lnTo>
                <a:lnTo>
                  <a:pt x="249117" y="198438"/>
                </a:lnTo>
                <a:lnTo>
                  <a:pt x="243230" y="206571"/>
                </a:lnTo>
                <a:lnTo>
                  <a:pt x="237401" y="213897"/>
                </a:lnTo>
                <a:lnTo>
                  <a:pt x="231610" y="220687"/>
                </a:lnTo>
                <a:lnTo>
                  <a:pt x="225845" y="227118"/>
                </a:lnTo>
                <a:lnTo>
                  <a:pt x="219143" y="233310"/>
                </a:lnTo>
                <a:lnTo>
                  <a:pt x="211818" y="239344"/>
                </a:lnTo>
                <a:lnTo>
                  <a:pt x="204077" y="245271"/>
                </a:lnTo>
                <a:lnTo>
                  <a:pt x="197964" y="251127"/>
                </a:lnTo>
                <a:lnTo>
                  <a:pt x="192937" y="256936"/>
                </a:lnTo>
                <a:lnTo>
                  <a:pt x="188631" y="262715"/>
                </a:lnTo>
                <a:lnTo>
                  <a:pt x="180999" y="271329"/>
                </a:lnTo>
                <a:lnTo>
                  <a:pt x="159819" y="293600"/>
                </a:lnTo>
                <a:lnTo>
                  <a:pt x="120677" y="333582"/>
                </a:lnTo>
                <a:lnTo>
                  <a:pt x="104602" y="349689"/>
                </a:lnTo>
                <a:lnTo>
                  <a:pt x="104025" y="351219"/>
                </a:lnTo>
                <a:lnTo>
                  <a:pt x="103212" y="357924"/>
                </a:lnTo>
                <a:lnTo>
                  <a:pt x="103022" y="363202"/>
                </a:lnTo>
                <a:lnTo>
                  <a:pt x="103923" y="364991"/>
                </a:lnTo>
                <a:lnTo>
                  <a:pt x="105478" y="366183"/>
                </a:lnTo>
                <a:lnTo>
                  <a:pt x="107466" y="366978"/>
                </a:lnTo>
                <a:lnTo>
                  <a:pt x="114815" y="368097"/>
                </a:lnTo>
                <a:lnTo>
                  <a:pt x="132127" y="368428"/>
                </a:lnTo>
                <a:lnTo>
                  <a:pt x="144766" y="365966"/>
                </a:lnTo>
                <a:lnTo>
                  <a:pt x="160543" y="361696"/>
                </a:lnTo>
                <a:lnTo>
                  <a:pt x="172751" y="359224"/>
                </a:lnTo>
                <a:lnTo>
                  <a:pt x="186605" y="356624"/>
                </a:lnTo>
                <a:lnTo>
                  <a:pt x="212159" y="351194"/>
                </a:lnTo>
                <a:lnTo>
                  <a:pt x="224307" y="348413"/>
                </a:lnTo>
                <a:lnTo>
                  <a:pt x="235263" y="346559"/>
                </a:lnTo>
                <a:lnTo>
                  <a:pt x="245424" y="345323"/>
                </a:lnTo>
                <a:lnTo>
                  <a:pt x="255056" y="344498"/>
                </a:lnTo>
                <a:lnTo>
                  <a:pt x="266240" y="342997"/>
                </a:lnTo>
                <a:lnTo>
                  <a:pt x="278459" y="341043"/>
                </a:lnTo>
                <a:lnTo>
                  <a:pt x="291367" y="338788"/>
                </a:lnTo>
                <a:lnTo>
                  <a:pt x="328569" y="331202"/>
                </a:lnTo>
                <a:lnTo>
                  <a:pt x="350491" y="326512"/>
                </a:lnTo>
                <a:lnTo>
                  <a:pt x="368916" y="323386"/>
                </a:lnTo>
                <a:lnTo>
                  <a:pt x="385009" y="321301"/>
                </a:lnTo>
                <a:lnTo>
                  <a:pt x="399548" y="319912"/>
                </a:lnTo>
                <a:lnTo>
                  <a:pt x="413050" y="318033"/>
                </a:lnTo>
                <a:lnTo>
                  <a:pt x="425862" y="315828"/>
                </a:lnTo>
                <a:lnTo>
                  <a:pt x="438212" y="313405"/>
                </a:lnTo>
                <a:lnTo>
                  <a:pt x="450257" y="311790"/>
                </a:lnTo>
                <a:lnTo>
                  <a:pt x="462096" y="310713"/>
                </a:lnTo>
                <a:lnTo>
                  <a:pt x="473799" y="309996"/>
                </a:lnTo>
                <a:lnTo>
                  <a:pt x="496963" y="309198"/>
                </a:lnTo>
                <a:lnTo>
                  <a:pt x="547479" y="308644"/>
                </a:lnTo>
                <a:lnTo>
                  <a:pt x="586799" y="308571"/>
                </a:lnTo>
                <a:lnTo>
                  <a:pt x="599254" y="311105"/>
                </a:lnTo>
                <a:lnTo>
                  <a:pt x="614437" y="315347"/>
                </a:lnTo>
                <a:lnTo>
                  <a:pt x="625792" y="31713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299"/>
          <p:cNvSpPr/>
          <p:nvPr/>
        </p:nvSpPr>
        <p:spPr>
          <a:xfrm>
            <a:off x="3157537" y="3446145"/>
            <a:ext cx="428626" cy="17146"/>
          </a:xfrm>
          <a:custGeom>
            <a:avLst/>
            <a:gdLst/>
            <a:ahLst/>
            <a:cxnLst/>
            <a:rect l="0" t="0" r="0" b="0"/>
            <a:pathLst>
              <a:path w="428626" h="17146">
                <a:moveTo>
                  <a:pt x="0" y="0"/>
                </a:moveTo>
                <a:lnTo>
                  <a:pt x="9102" y="4550"/>
                </a:lnTo>
                <a:lnTo>
                  <a:pt x="13688" y="5891"/>
                </a:lnTo>
                <a:lnTo>
                  <a:pt x="18650" y="6785"/>
                </a:lnTo>
                <a:lnTo>
                  <a:pt x="23864" y="7381"/>
                </a:lnTo>
                <a:lnTo>
                  <a:pt x="28292" y="7778"/>
                </a:lnTo>
                <a:lnTo>
                  <a:pt x="35751" y="8219"/>
                </a:lnTo>
                <a:lnTo>
                  <a:pt x="45306" y="8467"/>
                </a:lnTo>
                <a:lnTo>
                  <a:pt x="124456" y="8570"/>
                </a:lnTo>
                <a:lnTo>
                  <a:pt x="133453" y="7618"/>
                </a:lnTo>
                <a:lnTo>
                  <a:pt x="144214" y="6031"/>
                </a:lnTo>
                <a:lnTo>
                  <a:pt x="156150" y="4021"/>
                </a:lnTo>
                <a:lnTo>
                  <a:pt x="171727" y="3633"/>
                </a:lnTo>
                <a:lnTo>
                  <a:pt x="189733" y="4326"/>
                </a:lnTo>
                <a:lnTo>
                  <a:pt x="225296" y="6685"/>
                </a:lnTo>
                <a:lnTo>
                  <a:pt x="250626" y="7734"/>
                </a:lnTo>
                <a:lnTo>
                  <a:pt x="381844" y="8499"/>
                </a:lnTo>
                <a:lnTo>
                  <a:pt x="392675" y="9475"/>
                </a:lnTo>
                <a:lnTo>
                  <a:pt x="400848" y="11080"/>
                </a:lnTo>
                <a:lnTo>
                  <a:pt x="407250" y="13101"/>
                </a:lnTo>
                <a:lnTo>
                  <a:pt x="412470" y="14449"/>
                </a:lnTo>
                <a:lnTo>
                  <a:pt x="416902" y="15347"/>
                </a:lnTo>
                <a:lnTo>
                  <a:pt x="428625" y="1714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300"/>
          <p:cNvSpPr/>
          <p:nvPr/>
        </p:nvSpPr>
        <p:spPr>
          <a:xfrm>
            <a:off x="3646308" y="3085429"/>
            <a:ext cx="248465" cy="626464"/>
          </a:xfrm>
          <a:custGeom>
            <a:avLst/>
            <a:gdLst/>
            <a:ahLst/>
            <a:cxnLst/>
            <a:rect l="0" t="0" r="0" b="0"/>
            <a:pathLst>
              <a:path w="248465" h="626464">
                <a:moveTo>
                  <a:pt x="59869" y="17816"/>
                </a:moveTo>
                <a:lnTo>
                  <a:pt x="53977" y="1094"/>
                </a:lnTo>
                <a:lnTo>
                  <a:pt x="53084" y="0"/>
                </a:lnTo>
                <a:lnTo>
                  <a:pt x="52488" y="224"/>
                </a:lnTo>
                <a:lnTo>
                  <a:pt x="52091" y="1325"/>
                </a:lnTo>
                <a:lnTo>
                  <a:pt x="51650" y="5089"/>
                </a:lnTo>
                <a:lnTo>
                  <a:pt x="50580" y="7426"/>
                </a:lnTo>
                <a:lnTo>
                  <a:pt x="43947" y="16259"/>
                </a:lnTo>
                <a:lnTo>
                  <a:pt x="42885" y="33721"/>
                </a:lnTo>
                <a:lnTo>
                  <a:pt x="41843" y="42982"/>
                </a:lnTo>
                <a:lnTo>
                  <a:pt x="38205" y="59798"/>
                </a:lnTo>
                <a:lnTo>
                  <a:pt x="33413" y="72352"/>
                </a:lnTo>
                <a:lnTo>
                  <a:pt x="30802" y="77033"/>
                </a:lnTo>
                <a:lnTo>
                  <a:pt x="27900" y="87315"/>
                </a:lnTo>
                <a:lnTo>
                  <a:pt x="25658" y="98234"/>
                </a:lnTo>
                <a:lnTo>
                  <a:pt x="19994" y="115091"/>
                </a:lnTo>
                <a:lnTo>
                  <a:pt x="16939" y="133104"/>
                </a:lnTo>
                <a:lnTo>
                  <a:pt x="12849" y="148112"/>
                </a:lnTo>
                <a:lnTo>
                  <a:pt x="7856" y="161768"/>
                </a:lnTo>
                <a:lnTo>
                  <a:pt x="5191" y="168076"/>
                </a:lnTo>
                <a:lnTo>
                  <a:pt x="3415" y="177044"/>
                </a:lnTo>
                <a:lnTo>
                  <a:pt x="2230" y="187785"/>
                </a:lnTo>
                <a:lnTo>
                  <a:pt x="914" y="209563"/>
                </a:lnTo>
                <a:lnTo>
                  <a:pt x="329" y="225592"/>
                </a:lnTo>
                <a:lnTo>
                  <a:pt x="0" y="249876"/>
                </a:lnTo>
                <a:lnTo>
                  <a:pt x="2463" y="269226"/>
                </a:lnTo>
                <a:lnTo>
                  <a:pt x="4453" y="279720"/>
                </a:lnTo>
                <a:lnTo>
                  <a:pt x="6665" y="299000"/>
                </a:lnTo>
                <a:lnTo>
                  <a:pt x="7255" y="308142"/>
                </a:lnTo>
                <a:lnTo>
                  <a:pt x="9552" y="316142"/>
                </a:lnTo>
                <a:lnTo>
                  <a:pt x="17186" y="330110"/>
                </a:lnTo>
                <a:lnTo>
                  <a:pt x="19031" y="337454"/>
                </a:lnTo>
                <a:lnTo>
                  <a:pt x="18541" y="353235"/>
                </a:lnTo>
                <a:lnTo>
                  <a:pt x="20229" y="369773"/>
                </a:lnTo>
                <a:lnTo>
                  <a:pt x="23201" y="385696"/>
                </a:lnTo>
                <a:lnTo>
                  <a:pt x="24522" y="399123"/>
                </a:lnTo>
                <a:lnTo>
                  <a:pt x="27649" y="413981"/>
                </a:lnTo>
                <a:lnTo>
                  <a:pt x="33167" y="431061"/>
                </a:lnTo>
                <a:lnTo>
                  <a:pt x="37305" y="440950"/>
                </a:lnTo>
                <a:lnTo>
                  <a:pt x="41969" y="451353"/>
                </a:lnTo>
                <a:lnTo>
                  <a:pt x="47935" y="462098"/>
                </a:lnTo>
                <a:lnTo>
                  <a:pt x="54771" y="473072"/>
                </a:lnTo>
                <a:lnTo>
                  <a:pt x="62185" y="484197"/>
                </a:lnTo>
                <a:lnTo>
                  <a:pt x="69033" y="493519"/>
                </a:lnTo>
                <a:lnTo>
                  <a:pt x="75503" y="501639"/>
                </a:lnTo>
                <a:lnTo>
                  <a:pt x="81722" y="508957"/>
                </a:lnTo>
                <a:lnTo>
                  <a:pt x="90630" y="518598"/>
                </a:lnTo>
                <a:lnTo>
                  <a:pt x="124017" y="553016"/>
                </a:lnTo>
                <a:lnTo>
                  <a:pt x="143624" y="572865"/>
                </a:lnTo>
                <a:lnTo>
                  <a:pt x="151901" y="580253"/>
                </a:lnTo>
                <a:lnTo>
                  <a:pt x="159323" y="586132"/>
                </a:lnTo>
                <a:lnTo>
                  <a:pt x="166177" y="591003"/>
                </a:lnTo>
                <a:lnTo>
                  <a:pt x="172651" y="594251"/>
                </a:lnTo>
                <a:lnTo>
                  <a:pt x="178872" y="596416"/>
                </a:lnTo>
                <a:lnTo>
                  <a:pt x="184924" y="597859"/>
                </a:lnTo>
                <a:lnTo>
                  <a:pt x="189912" y="599774"/>
                </a:lnTo>
                <a:lnTo>
                  <a:pt x="194189" y="602003"/>
                </a:lnTo>
                <a:lnTo>
                  <a:pt x="201481" y="607019"/>
                </a:lnTo>
                <a:lnTo>
                  <a:pt x="207898" y="612424"/>
                </a:lnTo>
                <a:lnTo>
                  <a:pt x="210942" y="614246"/>
                </a:lnTo>
                <a:lnTo>
                  <a:pt x="216865" y="616271"/>
                </a:lnTo>
                <a:lnTo>
                  <a:pt x="220731" y="617763"/>
                </a:lnTo>
                <a:lnTo>
                  <a:pt x="225213" y="619711"/>
                </a:lnTo>
                <a:lnTo>
                  <a:pt x="236992" y="625129"/>
                </a:lnTo>
                <a:lnTo>
                  <a:pt x="241143" y="625870"/>
                </a:lnTo>
                <a:lnTo>
                  <a:pt x="248464" y="62646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301"/>
          <p:cNvSpPr/>
          <p:nvPr/>
        </p:nvSpPr>
        <p:spPr>
          <a:xfrm>
            <a:off x="8216504" y="3086100"/>
            <a:ext cx="355403" cy="718196"/>
          </a:xfrm>
          <a:custGeom>
            <a:avLst/>
            <a:gdLst/>
            <a:ahLst/>
            <a:cxnLst/>
            <a:rect l="0" t="0" r="0" b="0"/>
            <a:pathLst>
              <a:path w="355403" h="718196">
                <a:moveTo>
                  <a:pt x="7380" y="0"/>
                </a:moveTo>
                <a:lnTo>
                  <a:pt x="0" y="0"/>
                </a:lnTo>
                <a:lnTo>
                  <a:pt x="3712" y="0"/>
                </a:lnTo>
                <a:lnTo>
                  <a:pt x="10831" y="2539"/>
                </a:lnTo>
                <a:lnTo>
                  <a:pt x="20344" y="6844"/>
                </a:lnTo>
                <a:lnTo>
                  <a:pt x="30922" y="11931"/>
                </a:lnTo>
                <a:lnTo>
                  <a:pt x="41172" y="15574"/>
                </a:lnTo>
                <a:lnTo>
                  <a:pt x="70342" y="24702"/>
                </a:lnTo>
                <a:lnTo>
                  <a:pt x="108071" y="35108"/>
                </a:lnTo>
                <a:lnTo>
                  <a:pt x="128800" y="40551"/>
                </a:lnTo>
                <a:lnTo>
                  <a:pt x="145477" y="46084"/>
                </a:lnTo>
                <a:lnTo>
                  <a:pt x="159452" y="51677"/>
                </a:lnTo>
                <a:lnTo>
                  <a:pt x="183553" y="62972"/>
                </a:lnTo>
                <a:lnTo>
                  <a:pt x="206964" y="74343"/>
                </a:lnTo>
                <a:lnTo>
                  <a:pt x="217589" y="80042"/>
                </a:lnTo>
                <a:lnTo>
                  <a:pt x="227530" y="85746"/>
                </a:lnTo>
                <a:lnTo>
                  <a:pt x="237014" y="91454"/>
                </a:lnTo>
                <a:lnTo>
                  <a:pt x="246194" y="98117"/>
                </a:lnTo>
                <a:lnTo>
                  <a:pt x="255173" y="105416"/>
                </a:lnTo>
                <a:lnTo>
                  <a:pt x="264016" y="113140"/>
                </a:lnTo>
                <a:lnTo>
                  <a:pt x="274673" y="123051"/>
                </a:lnTo>
                <a:lnTo>
                  <a:pt x="299215" y="146764"/>
                </a:lnTo>
                <a:lnTo>
                  <a:pt x="309570" y="158803"/>
                </a:lnTo>
                <a:lnTo>
                  <a:pt x="318378" y="170638"/>
                </a:lnTo>
                <a:lnTo>
                  <a:pt x="326155" y="182339"/>
                </a:lnTo>
                <a:lnTo>
                  <a:pt x="333244" y="196806"/>
                </a:lnTo>
                <a:lnTo>
                  <a:pt x="339876" y="213119"/>
                </a:lnTo>
                <a:lnTo>
                  <a:pt x="346202" y="230662"/>
                </a:lnTo>
                <a:lnTo>
                  <a:pt x="350418" y="246167"/>
                </a:lnTo>
                <a:lnTo>
                  <a:pt x="353231" y="260313"/>
                </a:lnTo>
                <a:lnTo>
                  <a:pt x="355105" y="273555"/>
                </a:lnTo>
                <a:lnTo>
                  <a:pt x="355402" y="290002"/>
                </a:lnTo>
                <a:lnTo>
                  <a:pt x="354648" y="308587"/>
                </a:lnTo>
                <a:lnTo>
                  <a:pt x="353192" y="328597"/>
                </a:lnTo>
                <a:lnTo>
                  <a:pt x="350316" y="346700"/>
                </a:lnTo>
                <a:lnTo>
                  <a:pt x="346495" y="363530"/>
                </a:lnTo>
                <a:lnTo>
                  <a:pt x="334553" y="407432"/>
                </a:lnTo>
                <a:lnTo>
                  <a:pt x="331223" y="420211"/>
                </a:lnTo>
                <a:lnTo>
                  <a:pt x="327099" y="432541"/>
                </a:lnTo>
                <a:lnTo>
                  <a:pt x="322444" y="444570"/>
                </a:lnTo>
                <a:lnTo>
                  <a:pt x="317434" y="456400"/>
                </a:lnTo>
                <a:lnTo>
                  <a:pt x="310287" y="470954"/>
                </a:lnTo>
                <a:lnTo>
                  <a:pt x="292183" y="504905"/>
                </a:lnTo>
                <a:lnTo>
                  <a:pt x="283926" y="519483"/>
                </a:lnTo>
                <a:lnTo>
                  <a:pt x="276517" y="532060"/>
                </a:lnTo>
                <a:lnTo>
                  <a:pt x="269673" y="543301"/>
                </a:lnTo>
                <a:lnTo>
                  <a:pt x="237285" y="600080"/>
                </a:lnTo>
                <a:lnTo>
                  <a:pt x="227325" y="616271"/>
                </a:lnTo>
                <a:lnTo>
                  <a:pt x="218781" y="628970"/>
                </a:lnTo>
                <a:lnTo>
                  <a:pt x="211180" y="639340"/>
                </a:lnTo>
                <a:lnTo>
                  <a:pt x="203254" y="649112"/>
                </a:lnTo>
                <a:lnTo>
                  <a:pt x="195113" y="658484"/>
                </a:lnTo>
                <a:lnTo>
                  <a:pt x="179400" y="675564"/>
                </a:lnTo>
                <a:lnTo>
                  <a:pt x="156330" y="699512"/>
                </a:lnTo>
                <a:lnTo>
                  <a:pt x="142319" y="713697"/>
                </a:lnTo>
                <a:lnTo>
                  <a:pt x="139250" y="715828"/>
                </a:lnTo>
                <a:lnTo>
                  <a:pt x="133300" y="718195"/>
                </a:lnTo>
                <a:lnTo>
                  <a:pt x="130379" y="717874"/>
                </a:lnTo>
                <a:lnTo>
                  <a:pt x="127479" y="716708"/>
                </a:lnTo>
                <a:lnTo>
                  <a:pt x="124594" y="714978"/>
                </a:lnTo>
                <a:lnTo>
                  <a:pt x="118848" y="713055"/>
                </a:lnTo>
                <a:lnTo>
                  <a:pt x="101678" y="71151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302"/>
          <p:cNvSpPr/>
          <p:nvPr/>
        </p:nvSpPr>
        <p:spPr>
          <a:xfrm>
            <a:off x="5077777" y="4406265"/>
            <a:ext cx="420053" cy="17146"/>
          </a:xfrm>
          <a:custGeom>
            <a:avLst/>
            <a:gdLst/>
            <a:ahLst/>
            <a:cxnLst/>
            <a:rect l="0" t="0" r="0" b="0"/>
            <a:pathLst>
              <a:path w="420053" h="17146">
                <a:moveTo>
                  <a:pt x="0" y="0"/>
                </a:moveTo>
                <a:lnTo>
                  <a:pt x="7381" y="7381"/>
                </a:lnTo>
                <a:lnTo>
                  <a:pt x="8731" y="7778"/>
                </a:lnTo>
                <a:lnTo>
                  <a:pt x="12770" y="8219"/>
                </a:lnTo>
                <a:lnTo>
                  <a:pt x="15181" y="9289"/>
                </a:lnTo>
                <a:lnTo>
                  <a:pt x="17741" y="10955"/>
                </a:lnTo>
                <a:lnTo>
                  <a:pt x="20400" y="13019"/>
                </a:lnTo>
                <a:lnTo>
                  <a:pt x="24077" y="14394"/>
                </a:lnTo>
                <a:lnTo>
                  <a:pt x="28434" y="15311"/>
                </a:lnTo>
                <a:lnTo>
                  <a:pt x="33243" y="15922"/>
                </a:lnTo>
                <a:lnTo>
                  <a:pt x="37403" y="16329"/>
                </a:lnTo>
                <a:lnTo>
                  <a:pt x="44563" y="16782"/>
                </a:lnTo>
                <a:lnTo>
                  <a:pt x="117871" y="17113"/>
                </a:lnTo>
                <a:lnTo>
                  <a:pt x="420052" y="1714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303"/>
          <p:cNvSpPr/>
          <p:nvPr/>
        </p:nvSpPr>
        <p:spPr>
          <a:xfrm>
            <a:off x="5677896" y="4145739"/>
            <a:ext cx="331366" cy="500557"/>
          </a:xfrm>
          <a:custGeom>
            <a:avLst/>
            <a:gdLst/>
            <a:ahLst/>
            <a:cxnLst/>
            <a:rect l="0" t="0" r="0" b="0"/>
            <a:pathLst>
              <a:path w="331366" h="500557">
                <a:moveTo>
                  <a:pt x="68536" y="20496"/>
                </a:moveTo>
                <a:lnTo>
                  <a:pt x="75380" y="7760"/>
                </a:lnTo>
                <a:lnTo>
                  <a:pt x="81253" y="0"/>
                </a:lnTo>
                <a:lnTo>
                  <a:pt x="80824" y="165"/>
                </a:lnTo>
                <a:lnTo>
                  <a:pt x="79585" y="1227"/>
                </a:lnTo>
                <a:lnTo>
                  <a:pt x="78760" y="2887"/>
                </a:lnTo>
                <a:lnTo>
                  <a:pt x="77842" y="7272"/>
                </a:lnTo>
                <a:lnTo>
                  <a:pt x="76645" y="8822"/>
                </a:lnTo>
                <a:lnTo>
                  <a:pt x="74895" y="9856"/>
                </a:lnTo>
                <a:lnTo>
                  <a:pt x="72775" y="10545"/>
                </a:lnTo>
                <a:lnTo>
                  <a:pt x="70410" y="12910"/>
                </a:lnTo>
                <a:lnTo>
                  <a:pt x="62529" y="24386"/>
                </a:lnTo>
                <a:lnTo>
                  <a:pt x="56976" y="31115"/>
                </a:lnTo>
                <a:lnTo>
                  <a:pt x="51333" y="44900"/>
                </a:lnTo>
                <a:lnTo>
                  <a:pt x="48495" y="53910"/>
                </a:lnTo>
                <a:lnTo>
                  <a:pt x="40261" y="69002"/>
                </a:lnTo>
                <a:lnTo>
                  <a:pt x="35399" y="75693"/>
                </a:lnTo>
                <a:lnTo>
                  <a:pt x="29996" y="88208"/>
                </a:lnTo>
                <a:lnTo>
                  <a:pt x="26642" y="100120"/>
                </a:lnTo>
                <a:lnTo>
                  <a:pt x="21977" y="111764"/>
                </a:lnTo>
                <a:lnTo>
                  <a:pt x="16728" y="123289"/>
                </a:lnTo>
                <a:lnTo>
                  <a:pt x="11221" y="135714"/>
                </a:lnTo>
                <a:lnTo>
                  <a:pt x="5597" y="150761"/>
                </a:lnTo>
                <a:lnTo>
                  <a:pt x="2463" y="164434"/>
                </a:lnTo>
                <a:lnTo>
                  <a:pt x="1070" y="179718"/>
                </a:lnTo>
                <a:lnTo>
                  <a:pt x="451" y="202386"/>
                </a:lnTo>
                <a:lnTo>
                  <a:pt x="0" y="262767"/>
                </a:lnTo>
                <a:lnTo>
                  <a:pt x="2516" y="276127"/>
                </a:lnTo>
                <a:lnTo>
                  <a:pt x="16442" y="318429"/>
                </a:lnTo>
                <a:lnTo>
                  <a:pt x="22377" y="331513"/>
                </a:lnTo>
                <a:lnTo>
                  <a:pt x="29191" y="344046"/>
                </a:lnTo>
                <a:lnTo>
                  <a:pt x="36591" y="356211"/>
                </a:lnTo>
                <a:lnTo>
                  <a:pt x="45334" y="366226"/>
                </a:lnTo>
                <a:lnTo>
                  <a:pt x="54973" y="374807"/>
                </a:lnTo>
                <a:lnTo>
                  <a:pt x="65209" y="382434"/>
                </a:lnTo>
                <a:lnTo>
                  <a:pt x="72985" y="388470"/>
                </a:lnTo>
                <a:lnTo>
                  <a:pt x="79122" y="393447"/>
                </a:lnTo>
                <a:lnTo>
                  <a:pt x="84166" y="397718"/>
                </a:lnTo>
                <a:lnTo>
                  <a:pt x="89434" y="400564"/>
                </a:lnTo>
                <a:lnTo>
                  <a:pt x="94850" y="402462"/>
                </a:lnTo>
                <a:lnTo>
                  <a:pt x="100366" y="403727"/>
                </a:lnTo>
                <a:lnTo>
                  <a:pt x="105949" y="405523"/>
                </a:lnTo>
                <a:lnTo>
                  <a:pt x="111575" y="407673"/>
                </a:lnTo>
                <a:lnTo>
                  <a:pt x="117232" y="410059"/>
                </a:lnTo>
                <a:lnTo>
                  <a:pt x="122907" y="411649"/>
                </a:lnTo>
                <a:lnTo>
                  <a:pt x="128596" y="412710"/>
                </a:lnTo>
                <a:lnTo>
                  <a:pt x="134294" y="413417"/>
                </a:lnTo>
                <a:lnTo>
                  <a:pt x="140949" y="412935"/>
                </a:lnTo>
                <a:lnTo>
                  <a:pt x="148244" y="411663"/>
                </a:lnTo>
                <a:lnTo>
                  <a:pt x="155964" y="409861"/>
                </a:lnTo>
                <a:lnTo>
                  <a:pt x="163017" y="408660"/>
                </a:lnTo>
                <a:lnTo>
                  <a:pt x="169623" y="407860"/>
                </a:lnTo>
                <a:lnTo>
                  <a:pt x="175932" y="407326"/>
                </a:lnTo>
                <a:lnTo>
                  <a:pt x="182043" y="406018"/>
                </a:lnTo>
                <a:lnTo>
                  <a:pt x="188023" y="404192"/>
                </a:lnTo>
                <a:lnTo>
                  <a:pt x="193914" y="402024"/>
                </a:lnTo>
                <a:lnTo>
                  <a:pt x="199746" y="399625"/>
                </a:lnTo>
                <a:lnTo>
                  <a:pt x="205540" y="397074"/>
                </a:lnTo>
                <a:lnTo>
                  <a:pt x="211307" y="394420"/>
                </a:lnTo>
                <a:lnTo>
                  <a:pt x="218009" y="391698"/>
                </a:lnTo>
                <a:lnTo>
                  <a:pt x="225335" y="388932"/>
                </a:lnTo>
                <a:lnTo>
                  <a:pt x="233076" y="386135"/>
                </a:lnTo>
                <a:lnTo>
                  <a:pt x="242047" y="381412"/>
                </a:lnTo>
                <a:lnTo>
                  <a:pt x="251838" y="375407"/>
                </a:lnTo>
                <a:lnTo>
                  <a:pt x="262174" y="368546"/>
                </a:lnTo>
                <a:lnTo>
                  <a:pt x="270971" y="363019"/>
                </a:lnTo>
                <a:lnTo>
                  <a:pt x="278740" y="358382"/>
                </a:lnTo>
                <a:lnTo>
                  <a:pt x="285825" y="354338"/>
                </a:lnTo>
                <a:lnTo>
                  <a:pt x="291500" y="350690"/>
                </a:lnTo>
                <a:lnTo>
                  <a:pt x="300346" y="344096"/>
                </a:lnTo>
                <a:lnTo>
                  <a:pt x="307453" y="335451"/>
                </a:lnTo>
                <a:lnTo>
                  <a:pt x="324327" y="309827"/>
                </a:lnTo>
                <a:lnTo>
                  <a:pt x="329858" y="298947"/>
                </a:lnTo>
                <a:lnTo>
                  <a:pt x="331334" y="294712"/>
                </a:lnTo>
                <a:lnTo>
                  <a:pt x="331365" y="290937"/>
                </a:lnTo>
                <a:lnTo>
                  <a:pt x="330432" y="287467"/>
                </a:lnTo>
                <a:lnTo>
                  <a:pt x="328859" y="284201"/>
                </a:lnTo>
                <a:lnTo>
                  <a:pt x="326857" y="282025"/>
                </a:lnTo>
                <a:lnTo>
                  <a:pt x="324570" y="280573"/>
                </a:lnTo>
                <a:lnTo>
                  <a:pt x="317584" y="278008"/>
                </a:lnTo>
                <a:lnTo>
                  <a:pt x="304954" y="273693"/>
                </a:lnTo>
                <a:lnTo>
                  <a:pt x="299491" y="273114"/>
                </a:lnTo>
                <a:lnTo>
                  <a:pt x="294896" y="273681"/>
                </a:lnTo>
                <a:lnTo>
                  <a:pt x="286298" y="275897"/>
                </a:lnTo>
                <a:lnTo>
                  <a:pt x="276127" y="276883"/>
                </a:lnTo>
                <a:lnTo>
                  <a:pt x="270747" y="278097"/>
                </a:lnTo>
                <a:lnTo>
                  <a:pt x="265256" y="279860"/>
                </a:lnTo>
                <a:lnTo>
                  <a:pt x="259690" y="281988"/>
                </a:lnTo>
                <a:lnTo>
                  <a:pt x="253122" y="285311"/>
                </a:lnTo>
                <a:lnTo>
                  <a:pt x="245886" y="289432"/>
                </a:lnTo>
                <a:lnTo>
                  <a:pt x="238204" y="294084"/>
                </a:lnTo>
                <a:lnTo>
                  <a:pt x="230226" y="300043"/>
                </a:lnTo>
                <a:lnTo>
                  <a:pt x="222049" y="306873"/>
                </a:lnTo>
                <a:lnTo>
                  <a:pt x="207249" y="320177"/>
                </a:lnTo>
                <a:lnTo>
                  <a:pt x="197496" y="329265"/>
                </a:lnTo>
                <a:lnTo>
                  <a:pt x="189987" y="339019"/>
                </a:lnTo>
                <a:lnTo>
                  <a:pt x="180404" y="352680"/>
                </a:lnTo>
                <a:lnTo>
                  <a:pt x="174453" y="360538"/>
                </a:lnTo>
                <a:lnTo>
                  <a:pt x="165747" y="375673"/>
                </a:lnTo>
                <a:lnTo>
                  <a:pt x="158087" y="391269"/>
                </a:lnTo>
                <a:lnTo>
                  <a:pt x="155961" y="398961"/>
                </a:lnTo>
                <a:lnTo>
                  <a:pt x="154765" y="413198"/>
                </a:lnTo>
                <a:lnTo>
                  <a:pt x="154485" y="423947"/>
                </a:lnTo>
                <a:lnTo>
                  <a:pt x="154265" y="476850"/>
                </a:lnTo>
                <a:lnTo>
                  <a:pt x="156169" y="479990"/>
                </a:lnTo>
                <a:lnTo>
                  <a:pt x="163364" y="486018"/>
                </a:lnTo>
                <a:lnTo>
                  <a:pt x="173574" y="494767"/>
                </a:lnTo>
                <a:lnTo>
                  <a:pt x="176661" y="496696"/>
                </a:lnTo>
                <a:lnTo>
                  <a:pt x="179672" y="497983"/>
                </a:lnTo>
                <a:lnTo>
                  <a:pt x="188551" y="500556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304"/>
          <p:cNvSpPr/>
          <p:nvPr/>
        </p:nvSpPr>
        <p:spPr>
          <a:xfrm>
            <a:off x="6176354" y="4320257"/>
            <a:ext cx="444474" cy="505891"/>
          </a:xfrm>
          <a:custGeom>
            <a:avLst/>
            <a:gdLst/>
            <a:ahLst/>
            <a:cxnLst/>
            <a:rect l="0" t="0" r="0" b="0"/>
            <a:pathLst>
              <a:path w="444474" h="505891">
                <a:moveTo>
                  <a:pt x="15848" y="8855"/>
                </a:moveTo>
                <a:lnTo>
                  <a:pt x="9957" y="21590"/>
                </a:lnTo>
                <a:lnTo>
                  <a:pt x="5265" y="36806"/>
                </a:lnTo>
                <a:lnTo>
                  <a:pt x="1620" y="46995"/>
                </a:lnTo>
                <a:lnTo>
                  <a:pt x="0" y="57874"/>
                </a:lnTo>
                <a:lnTo>
                  <a:pt x="520" y="71062"/>
                </a:lnTo>
                <a:lnTo>
                  <a:pt x="3638" y="111115"/>
                </a:lnTo>
                <a:lnTo>
                  <a:pt x="5803" y="128464"/>
                </a:lnTo>
                <a:lnTo>
                  <a:pt x="8199" y="142886"/>
                </a:lnTo>
                <a:lnTo>
                  <a:pt x="10749" y="155359"/>
                </a:lnTo>
                <a:lnTo>
                  <a:pt x="13401" y="165580"/>
                </a:lnTo>
                <a:lnTo>
                  <a:pt x="16122" y="174298"/>
                </a:lnTo>
                <a:lnTo>
                  <a:pt x="21685" y="188113"/>
                </a:lnTo>
                <a:lnTo>
                  <a:pt x="27332" y="197428"/>
                </a:lnTo>
                <a:lnTo>
                  <a:pt x="35557" y="204743"/>
                </a:lnTo>
                <a:lnTo>
                  <a:pt x="44610" y="210216"/>
                </a:lnTo>
                <a:lnTo>
                  <a:pt x="51809" y="212649"/>
                </a:lnTo>
                <a:lnTo>
                  <a:pt x="61216" y="214018"/>
                </a:lnTo>
                <a:lnTo>
                  <a:pt x="74587" y="214425"/>
                </a:lnTo>
                <a:lnTo>
                  <a:pt x="85134" y="211979"/>
                </a:lnTo>
                <a:lnTo>
                  <a:pt x="96172" y="207717"/>
                </a:lnTo>
                <a:lnTo>
                  <a:pt x="107427" y="202648"/>
                </a:lnTo>
                <a:lnTo>
                  <a:pt x="124474" y="194439"/>
                </a:lnTo>
                <a:lnTo>
                  <a:pt x="135881" y="186270"/>
                </a:lnTo>
                <a:lnTo>
                  <a:pt x="147301" y="176288"/>
                </a:lnTo>
                <a:lnTo>
                  <a:pt x="158727" y="165502"/>
                </a:lnTo>
                <a:lnTo>
                  <a:pt x="170155" y="151819"/>
                </a:lnTo>
                <a:lnTo>
                  <a:pt x="180632" y="137164"/>
                </a:lnTo>
                <a:lnTo>
                  <a:pt x="188463" y="124301"/>
                </a:lnTo>
                <a:lnTo>
                  <a:pt x="197658" y="112235"/>
                </a:lnTo>
                <a:lnTo>
                  <a:pt x="202777" y="106349"/>
                </a:lnTo>
                <a:lnTo>
                  <a:pt x="208095" y="97664"/>
                </a:lnTo>
                <a:lnTo>
                  <a:pt x="213545" y="87111"/>
                </a:lnTo>
                <a:lnTo>
                  <a:pt x="219084" y="75313"/>
                </a:lnTo>
                <a:lnTo>
                  <a:pt x="222776" y="65543"/>
                </a:lnTo>
                <a:lnTo>
                  <a:pt x="225237" y="57125"/>
                </a:lnTo>
                <a:lnTo>
                  <a:pt x="227972" y="41738"/>
                </a:lnTo>
                <a:lnTo>
                  <a:pt x="228702" y="33635"/>
                </a:lnTo>
                <a:lnTo>
                  <a:pt x="228560" y="17963"/>
                </a:lnTo>
                <a:lnTo>
                  <a:pt x="225322" y="4648"/>
                </a:lnTo>
                <a:lnTo>
                  <a:pt x="224077" y="1288"/>
                </a:lnTo>
                <a:lnTo>
                  <a:pt x="223248" y="0"/>
                </a:lnTo>
                <a:lnTo>
                  <a:pt x="222694" y="94"/>
                </a:lnTo>
                <a:lnTo>
                  <a:pt x="223278" y="1109"/>
                </a:lnTo>
                <a:lnTo>
                  <a:pt x="226467" y="4778"/>
                </a:lnTo>
                <a:lnTo>
                  <a:pt x="227698" y="8042"/>
                </a:lnTo>
                <a:lnTo>
                  <a:pt x="230384" y="21738"/>
                </a:lnTo>
                <a:lnTo>
                  <a:pt x="234387" y="32361"/>
                </a:lnTo>
                <a:lnTo>
                  <a:pt x="239341" y="43432"/>
                </a:lnTo>
                <a:lnTo>
                  <a:pt x="241996" y="49051"/>
                </a:lnTo>
                <a:lnTo>
                  <a:pt x="245671" y="60418"/>
                </a:lnTo>
                <a:lnTo>
                  <a:pt x="250026" y="75615"/>
                </a:lnTo>
                <a:lnTo>
                  <a:pt x="270703" y="150206"/>
                </a:lnTo>
                <a:lnTo>
                  <a:pt x="276239" y="173574"/>
                </a:lnTo>
                <a:lnTo>
                  <a:pt x="287470" y="227478"/>
                </a:lnTo>
                <a:lnTo>
                  <a:pt x="291227" y="249854"/>
                </a:lnTo>
                <a:lnTo>
                  <a:pt x="293732" y="268581"/>
                </a:lnTo>
                <a:lnTo>
                  <a:pt x="299796" y="333461"/>
                </a:lnTo>
                <a:lnTo>
                  <a:pt x="303972" y="383629"/>
                </a:lnTo>
                <a:lnTo>
                  <a:pt x="305828" y="412276"/>
                </a:lnTo>
                <a:lnTo>
                  <a:pt x="305371" y="424487"/>
                </a:lnTo>
                <a:lnTo>
                  <a:pt x="304113" y="436438"/>
                </a:lnTo>
                <a:lnTo>
                  <a:pt x="302323" y="448216"/>
                </a:lnTo>
                <a:lnTo>
                  <a:pt x="299223" y="457972"/>
                </a:lnTo>
                <a:lnTo>
                  <a:pt x="295253" y="466381"/>
                </a:lnTo>
                <a:lnTo>
                  <a:pt x="287665" y="479853"/>
                </a:lnTo>
                <a:lnTo>
                  <a:pt x="282442" y="492792"/>
                </a:lnTo>
                <a:lnTo>
                  <a:pt x="277844" y="499528"/>
                </a:lnTo>
                <a:lnTo>
                  <a:pt x="274332" y="501705"/>
                </a:lnTo>
                <a:lnTo>
                  <a:pt x="265350" y="504125"/>
                </a:lnTo>
                <a:lnTo>
                  <a:pt x="254134" y="505487"/>
                </a:lnTo>
                <a:lnTo>
                  <a:pt x="244778" y="505890"/>
                </a:lnTo>
                <a:lnTo>
                  <a:pt x="236340" y="503445"/>
                </a:lnTo>
                <a:lnTo>
                  <a:pt x="227192" y="499183"/>
                </a:lnTo>
                <a:lnTo>
                  <a:pt x="219951" y="494113"/>
                </a:lnTo>
                <a:lnTo>
                  <a:pt x="213558" y="486146"/>
                </a:lnTo>
                <a:lnTo>
                  <a:pt x="206589" y="474349"/>
                </a:lnTo>
                <a:lnTo>
                  <a:pt x="197142" y="456407"/>
                </a:lnTo>
                <a:lnTo>
                  <a:pt x="192908" y="445335"/>
                </a:lnTo>
                <a:lnTo>
                  <a:pt x="189133" y="433192"/>
                </a:lnTo>
                <a:lnTo>
                  <a:pt x="185664" y="420334"/>
                </a:lnTo>
                <a:lnTo>
                  <a:pt x="183351" y="408904"/>
                </a:lnTo>
                <a:lnTo>
                  <a:pt x="181809" y="398427"/>
                </a:lnTo>
                <a:lnTo>
                  <a:pt x="180782" y="388585"/>
                </a:lnTo>
                <a:lnTo>
                  <a:pt x="180096" y="379166"/>
                </a:lnTo>
                <a:lnTo>
                  <a:pt x="179640" y="370029"/>
                </a:lnTo>
                <a:lnTo>
                  <a:pt x="179335" y="361080"/>
                </a:lnTo>
                <a:lnTo>
                  <a:pt x="180084" y="352257"/>
                </a:lnTo>
                <a:lnTo>
                  <a:pt x="181536" y="343517"/>
                </a:lnTo>
                <a:lnTo>
                  <a:pt x="185690" y="325234"/>
                </a:lnTo>
                <a:lnTo>
                  <a:pt x="190711" y="304408"/>
                </a:lnTo>
                <a:lnTo>
                  <a:pt x="194336" y="294473"/>
                </a:lnTo>
                <a:lnTo>
                  <a:pt x="198657" y="284992"/>
                </a:lnTo>
                <a:lnTo>
                  <a:pt x="203444" y="275814"/>
                </a:lnTo>
                <a:lnTo>
                  <a:pt x="213841" y="260536"/>
                </a:lnTo>
                <a:lnTo>
                  <a:pt x="224813" y="246443"/>
                </a:lnTo>
                <a:lnTo>
                  <a:pt x="236039" y="230655"/>
                </a:lnTo>
                <a:lnTo>
                  <a:pt x="249918" y="216653"/>
                </a:lnTo>
                <a:lnTo>
                  <a:pt x="257620" y="210252"/>
                </a:lnTo>
                <a:lnTo>
                  <a:pt x="271257" y="198060"/>
                </a:lnTo>
                <a:lnTo>
                  <a:pt x="277561" y="192141"/>
                </a:lnTo>
                <a:lnTo>
                  <a:pt x="284621" y="187244"/>
                </a:lnTo>
                <a:lnTo>
                  <a:pt x="292185" y="183026"/>
                </a:lnTo>
                <a:lnTo>
                  <a:pt x="300085" y="179261"/>
                </a:lnTo>
                <a:lnTo>
                  <a:pt x="309162" y="175799"/>
                </a:lnTo>
                <a:lnTo>
                  <a:pt x="319023" y="172539"/>
                </a:lnTo>
                <a:lnTo>
                  <a:pt x="329407" y="169413"/>
                </a:lnTo>
                <a:lnTo>
                  <a:pt x="338235" y="167328"/>
                </a:lnTo>
                <a:lnTo>
                  <a:pt x="346026" y="165939"/>
                </a:lnTo>
                <a:lnTo>
                  <a:pt x="353124" y="165013"/>
                </a:lnTo>
                <a:lnTo>
                  <a:pt x="362618" y="164396"/>
                </a:lnTo>
                <a:lnTo>
                  <a:pt x="373711" y="163984"/>
                </a:lnTo>
                <a:lnTo>
                  <a:pt x="444473" y="16316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305"/>
          <p:cNvSpPr/>
          <p:nvPr/>
        </p:nvSpPr>
        <p:spPr>
          <a:xfrm>
            <a:off x="6817994" y="4295238"/>
            <a:ext cx="257176" cy="33875"/>
          </a:xfrm>
          <a:custGeom>
            <a:avLst/>
            <a:gdLst/>
            <a:ahLst/>
            <a:cxnLst/>
            <a:rect l="0" t="0" r="0" b="0"/>
            <a:pathLst>
              <a:path w="257176" h="33875">
                <a:moveTo>
                  <a:pt x="0" y="33874"/>
                </a:moveTo>
                <a:lnTo>
                  <a:pt x="9103" y="33874"/>
                </a:lnTo>
                <a:lnTo>
                  <a:pt x="13689" y="32922"/>
                </a:lnTo>
                <a:lnTo>
                  <a:pt x="18651" y="31334"/>
                </a:lnTo>
                <a:lnTo>
                  <a:pt x="23864" y="29324"/>
                </a:lnTo>
                <a:lnTo>
                  <a:pt x="28292" y="27983"/>
                </a:lnTo>
                <a:lnTo>
                  <a:pt x="32197" y="27089"/>
                </a:lnTo>
                <a:lnTo>
                  <a:pt x="40028" y="26096"/>
                </a:lnTo>
                <a:lnTo>
                  <a:pt x="44783" y="25831"/>
                </a:lnTo>
                <a:lnTo>
                  <a:pt x="49858" y="25655"/>
                </a:lnTo>
                <a:lnTo>
                  <a:pt x="58004" y="23632"/>
                </a:lnTo>
                <a:lnTo>
                  <a:pt x="68197" y="20379"/>
                </a:lnTo>
                <a:lnTo>
                  <a:pt x="79755" y="16305"/>
                </a:lnTo>
                <a:lnTo>
                  <a:pt x="90317" y="13589"/>
                </a:lnTo>
                <a:lnTo>
                  <a:pt x="100217" y="11778"/>
                </a:lnTo>
                <a:lnTo>
                  <a:pt x="154840" y="4321"/>
                </a:lnTo>
                <a:lnTo>
                  <a:pt x="169901" y="2742"/>
                </a:lnTo>
                <a:lnTo>
                  <a:pt x="183753" y="1690"/>
                </a:lnTo>
                <a:lnTo>
                  <a:pt x="207398" y="520"/>
                </a:lnTo>
                <a:lnTo>
                  <a:pt x="224257" y="0"/>
                </a:lnTo>
                <a:lnTo>
                  <a:pt x="231420" y="814"/>
                </a:lnTo>
                <a:lnTo>
                  <a:pt x="238100" y="2309"/>
                </a:lnTo>
                <a:lnTo>
                  <a:pt x="257175" y="815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306"/>
          <p:cNvSpPr/>
          <p:nvPr/>
        </p:nvSpPr>
        <p:spPr>
          <a:xfrm>
            <a:off x="6817994" y="4397733"/>
            <a:ext cx="368619" cy="34250"/>
          </a:xfrm>
          <a:custGeom>
            <a:avLst/>
            <a:gdLst/>
            <a:ahLst/>
            <a:cxnLst/>
            <a:rect l="0" t="0" r="0" b="0"/>
            <a:pathLst>
              <a:path w="368619" h="34250">
                <a:moveTo>
                  <a:pt x="0" y="34249"/>
                </a:moveTo>
                <a:lnTo>
                  <a:pt x="13653" y="29699"/>
                </a:lnTo>
                <a:lnTo>
                  <a:pt x="19580" y="28358"/>
                </a:lnTo>
                <a:lnTo>
                  <a:pt x="25436" y="27464"/>
                </a:lnTo>
                <a:lnTo>
                  <a:pt x="31245" y="26868"/>
                </a:lnTo>
                <a:lnTo>
                  <a:pt x="39880" y="25519"/>
                </a:lnTo>
                <a:lnTo>
                  <a:pt x="62175" y="21479"/>
                </a:lnTo>
                <a:lnTo>
                  <a:pt x="72883" y="20020"/>
                </a:lnTo>
                <a:lnTo>
                  <a:pt x="82879" y="19048"/>
                </a:lnTo>
                <a:lnTo>
                  <a:pt x="92400" y="18401"/>
                </a:lnTo>
                <a:lnTo>
                  <a:pt x="102557" y="17016"/>
                </a:lnTo>
                <a:lnTo>
                  <a:pt x="113139" y="15141"/>
                </a:lnTo>
                <a:lnTo>
                  <a:pt x="124004" y="12938"/>
                </a:lnTo>
                <a:lnTo>
                  <a:pt x="166600" y="5286"/>
                </a:lnTo>
                <a:lnTo>
                  <a:pt x="180599" y="3511"/>
                </a:lnTo>
                <a:lnTo>
                  <a:pt x="193743" y="2327"/>
                </a:lnTo>
                <a:lnTo>
                  <a:pt x="206314" y="1538"/>
                </a:lnTo>
                <a:lnTo>
                  <a:pt x="227903" y="661"/>
                </a:lnTo>
                <a:lnTo>
                  <a:pt x="250833" y="271"/>
                </a:lnTo>
                <a:lnTo>
                  <a:pt x="316230" y="0"/>
                </a:lnTo>
                <a:lnTo>
                  <a:pt x="324167" y="939"/>
                </a:lnTo>
                <a:lnTo>
                  <a:pt x="331364" y="2518"/>
                </a:lnTo>
                <a:lnTo>
                  <a:pt x="338067" y="4522"/>
                </a:lnTo>
                <a:lnTo>
                  <a:pt x="343489" y="5859"/>
                </a:lnTo>
                <a:lnTo>
                  <a:pt x="348055" y="6750"/>
                </a:lnTo>
                <a:lnTo>
                  <a:pt x="355668" y="7740"/>
                </a:lnTo>
                <a:lnTo>
                  <a:pt x="362228" y="8179"/>
                </a:lnTo>
                <a:lnTo>
                  <a:pt x="364358" y="9249"/>
                </a:lnTo>
                <a:lnTo>
                  <a:pt x="365778" y="10915"/>
                </a:lnTo>
                <a:lnTo>
                  <a:pt x="368618" y="17104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307"/>
          <p:cNvSpPr/>
          <p:nvPr/>
        </p:nvSpPr>
        <p:spPr>
          <a:xfrm>
            <a:off x="7495222" y="4191952"/>
            <a:ext cx="60009" cy="445771"/>
          </a:xfrm>
          <a:custGeom>
            <a:avLst/>
            <a:gdLst/>
            <a:ahLst/>
            <a:cxnLst/>
            <a:rect l="0" t="0" r="0" b="0"/>
            <a:pathLst>
              <a:path w="60009" h="445771">
                <a:moveTo>
                  <a:pt x="0" y="0"/>
                </a:moveTo>
                <a:lnTo>
                  <a:pt x="0" y="4551"/>
                </a:lnTo>
                <a:lnTo>
                  <a:pt x="953" y="6844"/>
                </a:lnTo>
                <a:lnTo>
                  <a:pt x="2540" y="9325"/>
                </a:lnTo>
                <a:lnTo>
                  <a:pt x="4551" y="11932"/>
                </a:lnTo>
                <a:lnTo>
                  <a:pt x="5892" y="14622"/>
                </a:lnTo>
                <a:lnTo>
                  <a:pt x="7381" y="20151"/>
                </a:lnTo>
                <a:lnTo>
                  <a:pt x="9683" y="24864"/>
                </a:lnTo>
                <a:lnTo>
                  <a:pt x="13123" y="30864"/>
                </a:lnTo>
                <a:lnTo>
                  <a:pt x="17321" y="37721"/>
                </a:lnTo>
                <a:lnTo>
                  <a:pt x="21072" y="47055"/>
                </a:lnTo>
                <a:lnTo>
                  <a:pt x="24526" y="58040"/>
                </a:lnTo>
                <a:lnTo>
                  <a:pt x="27780" y="70126"/>
                </a:lnTo>
                <a:lnTo>
                  <a:pt x="29951" y="86756"/>
                </a:lnTo>
                <a:lnTo>
                  <a:pt x="31397" y="106415"/>
                </a:lnTo>
                <a:lnTo>
                  <a:pt x="32361" y="128093"/>
                </a:lnTo>
                <a:lnTo>
                  <a:pt x="33719" y="254171"/>
                </a:lnTo>
                <a:lnTo>
                  <a:pt x="34862" y="288510"/>
                </a:lnTo>
                <a:lnTo>
                  <a:pt x="36577" y="313308"/>
                </a:lnTo>
                <a:lnTo>
                  <a:pt x="38672" y="331744"/>
                </a:lnTo>
                <a:lnTo>
                  <a:pt x="40069" y="345941"/>
                </a:lnTo>
                <a:lnTo>
                  <a:pt x="41000" y="357310"/>
                </a:lnTo>
                <a:lnTo>
                  <a:pt x="42034" y="374069"/>
                </a:lnTo>
                <a:lnTo>
                  <a:pt x="42495" y="384693"/>
                </a:lnTo>
                <a:lnTo>
                  <a:pt x="43570" y="389812"/>
                </a:lnTo>
                <a:lnTo>
                  <a:pt x="45239" y="395130"/>
                </a:lnTo>
                <a:lnTo>
                  <a:pt x="47305" y="400580"/>
                </a:lnTo>
                <a:lnTo>
                  <a:pt x="54762" y="421903"/>
                </a:lnTo>
                <a:lnTo>
                  <a:pt x="58454" y="432666"/>
                </a:lnTo>
                <a:lnTo>
                  <a:pt x="60008" y="44577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PenAnnotation308"/>
          <p:cNvSpPr/>
          <p:nvPr/>
        </p:nvSpPr>
        <p:spPr>
          <a:xfrm>
            <a:off x="7726680" y="4183497"/>
            <a:ext cx="428626" cy="435721"/>
          </a:xfrm>
          <a:custGeom>
            <a:avLst/>
            <a:gdLst/>
            <a:ahLst/>
            <a:cxnLst/>
            <a:rect l="0" t="0" r="0" b="0"/>
            <a:pathLst>
              <a:path w="428626" h="435721">
                <a:moveTo>
                  <a:pt x="0" y="102753"/>
                </a:moveTo>
                <a:lnTo>
                  <a:pt x="0" y="76059"/>
                </a:lnTo>
                <a:lnTo>
                  <a:pt x="1904" y="71622"/>
                </a:lnTo>
                <a:lnTo>
                  <a:pt x="9101" y="61612"/>
                </a:lnTo>
                <a:lnTo>
                  <a:pt x="13570" y="53353"/>
                </a:lnTo>
                <a:lnTo>
                  <a:pt x="14761" y="49817"/>
                </a:lnTo>
                <a:lnTo>
                  <a:pt x="18625" y="43348"/>
                </a:lnTo>
                <a:lnTo>
                  <a:pt x="20989" y="40290"/>
                </a:lnTo>
                <a:lnTo>
                  <a:pt x="28696" y="34351"/>
                </a:lnTo>
                <a:lnTo>
                  <a:pt x="38470" y="28537"/>
                </a:lnTo>
                <a:lnTo>
                  <a:pt x="49166" y="22778"/>
                </a:lnTo>
                <a:lnTo>
                  <a:pt x="61346" y="14181"/>
                </a:lnTo>
                <a:lnTo>
                  <a:pt x="65662" y="12272"/>
                </a:lnTo>
                <a:lnTo>
                  <a:pt x="75538" y="10151"/>
                </a:lnTo>
                <a:lnTo>
                  <a:pt x="86277" y="6669"/>
                </a:lnTo>
                <a:lnTo>
                  <a:pt x="97400" y="2899"/>
                </a:lnTo>
                <a:lnTo>
                  <a:pt x="108693" y="1223"/>
                </a:lnTo>
                <a:lnTo>
                  <a:pt x="120063" y="479"/>
                </a:lnTo>
                <a:lnTo>
                  <a:pt x="131466" y="147"/>
                </a:lnTo>
                <a:lnTo>
                  <a:pt x="142883" y="0"/>
                </a:lnTo>
                <a:lnTo>
                  <a:pt x="154309" y="2475"/>
                </a:lnTo>
                <a:lnTo>
                  <a:pt x="165737" y="6750"/>
                </a:lnTo>
                <a:lnTo>
                  <a:pt x="177167" y="11825"/>
                </a:lnTo>
                <a:lnTo>
                  <a:pt x="189760" y="20037"/>
                </a:lnTo>
                <a:lnTo>
                  <a:pt x="196415" y="28207"/>
                </a:lnTo>
                <a:lnTo>
                  <a:pt x="201595" y="37237"/>
                </a:lnTo>
                <a:lnTo>
                  <a:pt x="203897" y="44424"/>
                </a:lnTo>
                <a:lnTo>
                  <a:pt x="203559" y="51485"/>
                </a:lnTo>
                <a:lnTo>
                  <a:pt x="202381" y="60954"/>
                </a:lnTo>
                <a:lnTo>
                  <a:pt x="200643" y="72029"/>
                </a:lnTo>
                <a:lnTo>
                  <a:pt x="198532" y="81318"/>
                </a:lnTo>
                <a:lnTo>
                  <a:pt x="196172" y="89415"/>
                </a:lnTo>
                <a:lnTo>
                  <a:pt x="185541" y="120650"/>
                </a:lnTo>
                <a:lnTo>
                  <a:pt x="180844" y="130877"/>
                </a:lnTo>
                <a:lnTo>
                  <a:pt x="174855" y="142457"/>
                </a:lnTo>
                <a:lnTo>
                  <a:pt x="126508" y="231669"/>
                </a:lnTo>
                <a:lnTo>
                  <a:pt x="111009" y="257277"/>
                </a:lnTo>
                <a:lnTo>
                  <a:pt x="95913" y="280064"/>
                </a:lnTo>
                <a:lnTo>
                  <a:pt x="81086" y="300970"/>
                </a:lnTo>
                <a:lnTo>
                  <a:pt x="70251" y="316812"/>
                </a:lnTo>
                <a:lnTo>
                  <a:pt x="62074" y="329279"/>
                </a:lnTo>
                <a:lnTo>
                  <a:pt x="55669" y="339495"/>
                </a:lnTo>
                <a:lnTo>
                  <a:pt x="48543" y="350116"/>
                </a:lnTo>
                <a:lnTo>
                  <a:pt x="33004" y="372077"/>
                </a:lnTo>
                <a:lnTo>
                  <a:pt x="26765" y="381362"/>
                </a:lnTo>
                <a:lnTo>
                  <a:pt x="21654" y="389457"/>
                </a:lnTo>
                <a:lnTo>
                  <a:pt x="14386" y="402579"/>
                </a:lnTo>
                <a:lnTo>
                  <a:pt x="11156" y="411586"/>
                </a:lnTo>
                <a:lnTo>
                  <a:pt x="9083" y="424177"/>
                </a:lnTo>
                <a:lnTo>
                  <a:pt x="8799" y="426583"/>
                </a:lnTo>
                <a:lnTo>
                  <a:pt x="9676" y="428177"/>
                </a:lnTo>
                <a:lnTo>
                  <a:pt x="13190" y="432488"/>
                </a:lnTo>
                <a:lnTo>
                  <a:pt x="15461" y="434019"/>
                </a:lnTo>
                <a:lnTo>
                  <a:pt x="20523" y="435720"/>
                </a:lnTo>
                <a:lnTo>
                  <a:pt x="24160" y="435221"/>
                </a:lnTo>
                <a:lnTo>
                  <a:pt x="33280" y="432126"/>
                </a:lnTo>
                <a:lnTo>
                  <a:pt x="43683" y="430116"/>
                </a:lnTo>
                <a:lnTo>
                  <a:pt x="54657" y="428270"/>
                </a:lnTo>
                <a:lnTo>
                  <a:pt x="65884" y="424274"/>
                </a:lnTo>
                <a:lnTo>
                  <a:pt x="77225" y="421864"/>
                </a:lnTo>
                <a:lnTo>
                  <a:pt x="89567" y="419840"/>
                </a:lnTo>
                <a:lnTo>
                  <a:pt x="96859" y="417967"/>
                </a:lnTo>
                <a:lnTo>
                  <a:pt x="104577" y="415765"/>
                </a:lnTo>
                <a:lnTo>
                  <a:pt x="120774" y="410779"/>
                </a:lnTo>
                <a:lnTo>
                  <a:pt x="180067" y="391326"/>
                </a:lnTo>
                <a:lnTo>
                  <a:pt x="189577" y="388480"/>
                </a:lnTo>
                <a:lnTo>
                  <a:pt x="210304" y="382777"/>
                </a:lnTo>
                <a:lnTo>
                  <a:pt x="220212" y="380876"/>
                </a:lnTo>
                <a:lnTo>
                  <a:pt x="229676" y="379608"/>
                </a:lnTo>
                <a:lnTo>
                  <a:pt x="238842" y="378763"/>
                </a:lnTo>
                <a:lnTo>
                  <a:pt x="247811" y="377247"/>
                </a:lnTo>
                <a:lnTo>
                  <a:pt x="256647" y="375284"/>
                </a:lnTo>
                <a:lnTo>
                  <a:pt x="265395" y="373023"/>
                </a:lnTo>
                <a:lnTo>
                  <a:pt x="275037" y="371515"/>
                </a:lnTo>
                <a:lnTo>
                  <a:pt x="285276" y="370510"/>
                </a:lnTo>
                <a:lnTo>
                  <a:pt x="295912" y="369840"/>
                </a:lnTo>
                <a:lnTo>
                  <a:pt x="315349" y="369096"/>
                </a:lnTo>
                <a:lnTo>
                  <a:pt x="324532" y="368897"/>
                </a:lnTo>
                <a:lnTo>
                  <a:pt x="332559" y="367813"/>
                </a:lnTo>
                <a:lnTo>
                  <a:pt x="339817" y="366137"/>
                </a:lnTo>
                <a:lnTo>
                  <a:pt x="346559" y="364067"/>
                </a:lnTo>
                <a:lnTo>
                  <a:pt x="353912" y="362687"/>
                </a:lnTo>
                <a:lnTo>
                  <a:pt x="361671" y="361767"/>
                </a:lnTo>
                <a:lnTo>
                  <a:pt x="369702" y="361154"/>
                </a:lnTo>
                <a:lnTo>
                  <a:pt x="376961" y="360745"/>
                </a:lnTo>
                <a:lnTo>
                  <a:pt x="390105" y="360291"/>
                </a:lnTo>
                <a:lnTo>
                  <a:pt x="399758" y="360089"/>
                </a:lnTo>
                <a:lnTo>
                  <a:pt x="428625" y="35992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PenAnnotation309"/>
          <p:cNvSpPr/>
          <p:nvPr/>
        </p:nvSpPr>
        <p:spPr>
          <a:xfrm>
            <a:off x="5047121" y="4783454"/>
            <a:ext cx="1565135" cy="25719"/>
          </a:xfrm>
          <a:custGeom>
            <a:avLst/>
            <a:gdLst/>
            <a:ahLst/>
            <a:cxnLst/>
            <a:rect l="0" t="0" r="0" b="0"/>
            <a:pathLst>
              <a:path w="1565135" h="25719">
                <a:moveTo>
                  <a:pt x="4938" y="17146"/>
                </a:moveTo>
                <a:lnTo>
                  <a:pt x="0" y="17146"/>
                </a:lnTo>
                <a:lnTo>
                  <a:pt x="176502" y="17146"/>
                </a:lnTo>
                <a:lnTo>
                  <a:pt x="192656" y="16193"/>
                </a:lnTo>
                <a:lnTo>
                  <a:pt x="238547" y="12595"/>
                </a:lnTo>
                <a:lnTo>
                  <a:pt x="262594" y="11254"/>
                </a:lnTo>
                <a:lnTo>
                  <a:pt x="309635" y="9765"/>
                </a:lnTo>
                <a:lnTo>
                  <a:pt x="379309" y="8808"/>
                </a:lnTo>
                <a:lnTo>
                  <a:pt x="422786" y="8678"/>
                </a:lnTo>
                <a:lnTo>
                  <a:pt x="451143" y="7690"/>
                </a:lnTo>
                <a:lnTo>
                  <a:pt x="550003" y="2703"/>
                </a:lnTo>
                <a:lnTo>
                  <a:pt x="631894" y="801"/>
                </a:lnTo>
                <a:lnTo>
                  <a:pt x="1086714" y="0"/>
                </a:lnTo>
                <a:lnTo>
                  <a:pt x="1108074" y="953"/>
                </a:lnTo>
                <a:lnTo>
                  <a:pt x="1127077" y="2541"/>
                </a:lnTo>
                <a:lnTo>
                  <a:pt x="1144509" y="4552"/>
                </a:lnTo>
                <a:lnTo>
                  <a:pt x="1166607" y="5892"/>
                </a:lnTo>
                <a:lnTo>
                  <a:pt x="1219101" y="7382"/>
                </a:lnTo>
                <a:lnTo>
                  <a:pt x="1298458" y="8220"/>
                </a:lnTo>
                <a:lnTo>
                  <a:pt x="1324485" y="9291"/>
                </a:lnTo>
                <a:lnTo>
                  <a:pt x="1350409" y="10956"/>
                </a:lnTo>
                <a:lnTo>
                  <a:pt x="1376263" y="13019"/>
                </a:lnTo>
                <a:lnTo>
                  <a:pt x="1402073" y="14395"/>
                </a:lnTo>
                <a:lnTo>
                  <a:pt x="1453609" y="15923"/>
                </a:lnTo>
                <a:lnTo>
                  <a:pt x="1473639" y="17283"/>
                </a:lnTo>
                <a:lnTo>
                  <a:pt x="1489850" y="19142"/>
                </a:lnTo>
                <a:lnTo>
                  <a:pt x="1503514" y="21334"/>
                </a:lnTo>
                <a:lnTo>
                  <a:pt x="1513576" y="22796"/>
                </a:lnTo>
                <a:lnTo>
                  <a:pt x="1521237" y="23770"/>
                </a:lnTo>
                <a:lnTo>
                  <a:pt x="1565134" y="2571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MARTPenAnnotation310"/>
          <p:cNvSpPr/>
          <p:nvPr/>
        </p:nvSpPr>
        <p:spPr>
          <a:xfrm>
            <a:off x="5472112" y="5074920"/>
            <a:ext cx="325756" cy="8468"/>
          </a:xfrm>
          <a:custGeom>
            <a:avLst/>
            <a:gdLst/>
            <a:ahLst/>
            <a:cxnLst/>
            <a:rect l="0" t="0" r="0" b="0"/>
            <a:pathLst>
              <a:path w="325756" h="8468">
                <a:moveTo>
                  <a:pt x="0" y="0"/>
                </a:moveTo>
                <a:lnTo>
                  <a:pt x="0" y="4550"/>
                </a:lnTo>
                <a:lnTo>
                  <a:pt x="953" y="5891"/>
                </a:lnTo>
                <a:lnTo>
                  <a:pt x="2540" y="6785"/>
                </a:lnTo>
                <a:lnTo>
                  <a:pt x="4551" y="7381"/>
                </a:lnTo>
                <a:lnTo>
                  <a:pt x="8749" y="7778"/>
                </a:lnTo>
                <a:lnTo>
                  <a:pt x="14405" y="8042"/>
                </a:lnTo>
                <a:lnTo>
                  <a:pt x="21034" y="8219"/>
                </a:lnTo>
                <a:lnTo>
                  <a:pt x="66769" y="8467"/>
                </a:lnTo>
                <a:lnTo>
                  <a:pt x="85470" y="7550"/>
                </a:lnTo>
                <a:lnTo>
                  <a:pt x="104605" y="5986"/>
                </a:lnTo>
                <a:lnTo>
                  <a:pt x="137931" y="2660"/>
                </a:lnTo>
                <a:lnTo>
                  <a:pt x="155918" y="1182"/>
                </a:lnTo>
                <a:lnTo>
                  <a:pt x="197567" y="526"/>
                </a:lnTo>
                <a:lnTo>
                  <a:pt x="325755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SMARTPenAnnotation311"/>
          <p:cNvSpPr/>
          <p:nvPr/>
        </p:nvSpPr>
        <p:spPr>
          <a:xfrm>
            <a:off x="5919311" y="4963477"/>
            <a:ext cx="228323" cy="410974"/>
          </a:xfrm>
          <a:custGeom>
            <a:avLst/>
            <a:gdLst/>
            <a:ahLst/>
            <a:cxnLst/>
            <a:rect l="0" t="0" r="0" b="0"/>
            <a:pathLst>
              <a:path w="228323" h="410974">
                <a:moveTo>
                  <a:pt x="92868" y="0"/>
                </a:moveTo>
                <a:lnTo>
                  <a:pt x="88318" y="4551"/>
                </a:lnTo>
                <a:lnTo>
                  <a:pt x="86977" y="7797"/>
                </a:lnTo>
                <a:lnTo>
                  <a:pt x="84138" y="20514"/>
                </a:lnTo>
                <a:lnTo>
                  <a:pt x="80098" y="27532"/>
                </a:lnTo>
                <a:lnTo>
                  <a:pt x="50164" y="73066"/>
                </a:lnTo>
                <a:lnTo>
                  <a:pt x="32932" y="100736"/>
                </a:lnTo>
                <a:lnTo>
                  <a:pt x="26241" y="111925"/>
                </a:lnTo>
                <a:lnTo>
                  <a:pt x="16266" y="129437"/>
                </a:lnTo>
                <a:lnTo>
                  <a:pt x="13226" y="136774"/>
                </a:lnTo>
                <a:lnTo>
                  <a:pt x="11198" y="143570"/>
                </a:lnTo>
                <a:lnTo>
                  <a:pt x="9846" y="150006"/>
                </a:lnTo>
                <a:lnTo>
                  <a:pt x="7993" y="157154"/>
                </a:lnTo>
                <a:lnTo>
                  <a:pt x="5805" y="164777"/>
                </a:lnTo>
                <a:lnTo>
                  <a:pt x="3394" y="172716"/>
                </a:lnTo>
                <a:lnTo>
                  <a:pt x="1786" y="179914"/>
                </a:lnTo>
                <a:lnTo>
                  <a:pt x="715" y="186618"/>
                </a:lnTo>
                <a:lnTo>
                  <a:pt x="0" y="192992"/>
                </a:lnTo>
                <a:lnTo>
                  <a:pt x="476" y="198194"/>
                </a:lnTo>
                <a:lnTo>
                  <a:pt x="1746" y="202615"/>
                </a:lnTo>
                <a:lnTo>
                  <a:pt x="3545" y="206514"/>
                </a:lnTo>
                <a:lnTo>
                  <a:pt x="5545" y="215927"/>
                </a:lnTo>
                <a:lnTo>
                  <a:pt x="6078" y="221103"/>
                </a:lnTo>
                <a:lnTo>
                  <a:pt x="7385" y="225507"/>
                </a:lnTo>
                <a:lnTo>
                  <a:pt x="11378" y="232941"/>
                </a:lnTo>
                <a:lnTo>
                  <a:pt x="16328" y="239420"/>
                </a:lnTo>
                <a:lnTo>
                  <a:pt x="18982" y="242480"/>
                </a:lnTo>
                <a:lnTo>
                  <a:pt x="20751" y="245474"/>
                </a:lnTo>
                <a:lnTo>
                  <a:pt x="22716" y="251339"/>
                </a:lnTo>
                <a:lnTo>
                  <a:pt x="25145" y="254237"/>
                </a:lnTo>
                <a:lnTo>
                  <a:pt x="28670" y="257122"/>
                </a:lnTo>
                <a:lnTo>
                  <a:pt x="32924" y="259997"/>
                </a:lnTo>
                <a:lnTo>
                  <a:pt x="37666" y="262866"/>
                </a:lnTo>
                <a:lnTo>
                  <a:pt x="42732" y="265732"/>
                </a:lnTo>
                <a:lnTo>
                  <a:pt x="48014" y="268595"/>
                </a:lnTo>
                <a:lnTo>
                  <a:pt x="52488" y="271455"/>
                </a:lnTo>
                <a:lnTo>
                  <a:pt x="56423" y="274315"/>
                </a:lnTo>
                <a:lnTo>
                  <a:pt x="59999" y="277174"/>
                </a:lnTo>
                <a:lnTo>
                  <a:pt x="66513" y="280351"/>
                </a:lnTo>
                <a:lnTo>
                  <a:pt x="69583" y="281198"/>
                </a:lnTo>
                <a:lnTo>
                  <a:pt x="75440" y="281763"/>
                </a:lnTo>
                <a:lnTo>
                  <a:pt x="83154" y="282140"/>
                </a:lnTo>
                <a:lnTo>
                  <a:pt x="102838" y="282558"/>
                </a:lnTo>
                <a:lnTo>
                  <a:pt x="149897" y="282849"/>
                </a:lnTo>
                <a:lnTo>
                  <a:pt x="155653" y="281911"/>
                </a:lnTo>
                <a:lnTo>
                  <a:pt x="161394" y="280333"/>
                </a:lnTo>
                <a:lnTo>
                  <a:pt x="167127" y="278329"/>
                </a:lnTo>
                <a:lnTo>
                  <a:pt x="172855" y="276040"/>
                </a:lnTo>
                <a:lnTo>
                  <a:pt x="178578" y="273562"/>
                </a:lnTo>
                <a:lnTo>
                  <a:pt x="184298" y="270957"/>
                </a:lnTo>
                <a:lnTo>
                  <a:pt x="189064" y="268268"/>
                </a:lnTo>
                <a:lnTo>
                  <a:pt x="193194" y="265523"/>
                </a:lnTo>
                <a:lnTo>
                  <a:pt x="200322" y="259933"/>
                </a:lnTo>
                <a:lnTo>
                  <a:pt x="206666" y="254273"/>
                </a:lnTo>
                <a:lnTo>
                  <a:pt x="212660" y="246043"/>
                </a:lnTo>
                <a:lnTo>
                  <a:pt x="218499" y="236988"/>
                </a:lnTo>
                <a:lnTo>
                  <a:pt x="224269" y="229788"/>
                </a:lnTo>
                <a:lnTo>
                  <a:pt x="226189" y="225582"/>
                </a:lnTo>
                <a:lnTo>
                  <a:pt x="228322" y="215829"/>
                </a:lnTo>
                <a:lnTo>
                  <a:pt x="227939" y="211513"/>
                </a:lnTo>
                <a:lnTo>
                  <a:pt x="226730" y="207684"/>
                </a:lnTo>
                <a:lnTo>
                  <a:pt x="224972" y="204179"/>
                </a:lnTo>
                <a:lnTo>
                  <a:pt x="221895" y="201842"/>
                </a:lnTo>
                <a:lnTo>
                  <a:pt x="217939" y="200284"/>
                </a:lnTo>
                <a:lnTo>
                  <a:pt x="213396" y="199245"/>
                </a:lnTo>
                <a:lnTo>
                  <a:pt x="209415" y="198552"/>
                </a:lnTo>
                <a:lnTo>
                  <a:pt x="202452" y="197783"/>
                </a:lnTo>
                <a:lnTo>
                  <a:pt x="197357" y="198531"/>
                </a:lnTo>
                <a:lnTo>
                  <a:pt x="191102" y="199981"/>
                </a:lnTo>
                <a:lnTo>
                  <a:pt x="184075" y="201901"/>
                </a:lnTo>
                <a:lnTo>
                  <a:pt x="178438" y="204133"/>
                </a:lnTo>
                <a:lnTo>
                  <a:pt x="173727" y="206574"/>
                </a:lnTo>
                <a:lnTo>
                  <a:pt x="169634" y="209154"/>
                </a:lnTo>
                <a:lnTo>
                  <a:pt x="165001" y="211826"/>
                </a:lnTo>
                <a:lnTo>
                  <a:pt x="154772" y="217335"/>
                </a:lnTo>
                <a:lnTo>
                  <a:pt x="150330" y="220137"/>
                </a:lnTo>
                <a:lnTo>
                  <a:pt x="146416" y="222958"/>
                </a:lnTo>
                <a:lnTo>
                  <a:pt x="142855" y="225791"/>
                </a:lnTo>
                <a:lnTo>
                  <a:pt x="137622" y="230538"/>
                </a:lnTo>
                <a:lnTo>
                  <a:pt x="124189" y="243431"/>
                </a:lnTo>
                <a:lnTo>
                  <a:pt x="105112" y="262205"/>
                </a:lnTo>
                <a:lnTo>
                  <a:pt x="100078" y="268148"/>
                </a:lnTo>
                <a:lnTo>
                  <a:pt x="95770" y="274016"/>
                </a:lnTo>
                <a:lnTo>
                  <a:pt x="91946" y="279832"/>
                </a:lnTo>
                <a:lnTo>
                  <a:pt x="88443" y="287520"/>
                </a:lnTo>
                <a:lnTo>
                  <a:pt x="85156" y="296455"/>
                </a:lnTo>
                <a:lnTo>
                  <a:pt x="82012" y="306221"/>
                </a:lnTo>
                <a:lnTo>
                  <a:pt x="79916" y="316543"/>
                </a:lnTo>
                <a:lnTo>
                  <a:pt x="78519" y="327234"/>
                </a:lnTo>
                <a:lnTo>
                  <a:pt x="77587" y="338171"/>
                </a:lnTo>
                <a:lnTo>
                  <a:pt x="76013" y="347367"/>
                </a:lnTo>
                <a:lnTo>
                  <a:pt x="74011" y="355403"/>
                </a:lnTo>
                <a:lnTo>
                  <a:pt x="71724" y="362665"/>
                </a:lnTo>
                <a:lnTo>
                  <a:pt x="71153" y="368459"/>
                </a:lnTo>
                <a:lnTo>
                  <a:pt x="71724" y="373275"/>
                </a:lnTo>
                <a:lnTo>
                  <a:pt x="74539" y="384603"/>
                </a:lnTo>
                <a:lnTo>
                  <a:pt x="75490" y="396963"/>
                </a:lnTo>
                <a:lnTo>
                  <a:pt x="76520" y="399897"/>
                </a:lnTo>
                <a:lnTo>
                  <a:pt x="80205" y="405697"/>
                </a:lnTo>
                <a:lnTo>
                  <a:pt x="82521" y="407625"/>
                </a:lnTo>
                <a:lnTo>
                  <a:pt x="85018" y="408910"/>
                </a:lnTo>
                <a:lnTo>
                  <a:pt x="90332" y="410338"/>
                </a:lnTo>
                <a:lnTo>
                  <a:pt x="95869" y="410973"/>
                </a:lnTo>
                <a:lnTo>
                  <a:pt x="98679" y="410189"/>
                </a:lnTo>
                <a:lnTo>
                  <a:pt x="101504" y="408714"/>
                </a:lnTo>
                <a:lnTo>
                  <a:pt x="110014" y="40290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SMARTPenAnnotation312"/>
          <p:cNvSpPr/>
          <p:nvPr/>
        </p:nvSpPr>
        <p:spPr>
          <a:xfrm>
            <a:off x="7418069" y="4723447"/>
            <a:ext cx="848679" cy="85622"/>
          </a:xfrm>
          <a:custGeom>
            <a:avLst/>
            <a:gdLst/>
            <a:ahLst/>
            <a:cxnLst/>
            <a:rect l="0" t="0" r="0" b="0"/>
            <a:pathLst>
              <a:path w="848679" h="85622">
                <a:moveTo>
                  <a:pt x="0" y="77153"/>
                </a:moveTo>
                <a:lnTo>
                  <a:pt x="4552" y="81704"/>
                </a:lnTo>
                <a:lnTo>
                  <a:pt x="7797" y="83044"/>
                </a:lnTo>
                <a:lnTo>
                  <a:pt x="21466" y="84931"/>
                </a:lnTo>
                <a:lnTo>
                  <a:pt x="44220" y="85621"/>
                </a:lnTo>
                <a:lnTo>
                  <a:pt x="70542" y="84752"/>
                </a:lnTo>
                <a:lnTo>
                  <a:pt x="78461" y="83171"/>
                </a:lnTo>
                <a:lnTo>
                  <a:pt x="86597" y="81165"/>
                </a:lnTo>
                <a:lnTo>
                  <a:pt x="98690" y="78875"/>
                </a:lnTo>
                <a:lnTo>
                  <a:pt x="129905" y="73791"/>
                </a:lnTo>
                <a:lnTo>
                  <a:pt x="144706" y="72054"/>
                </a:lnTo>
                <a:lnTo>
                  <a:pt x="158383" y="70896"/>
                </a:lnTo>
                <a:lnTo>
                  <a:pt x="183741" y="68657"/>
                </a:lnTo>
                <a:lnTo>
                  <a:pt x="195836" y="66726"/>
                </a:lnTo>
                <a:lnTo>
                  <a:pt x="207710" y="64487"/>
                </a:lnTo>
                <a:lnTo>
                  <a:pt x="233603" y="61998"/>
                </a:lnTo>
                <a:lnTo>
                  <a:pt x="247176" y="61334"/>
                </a:lnTo>
                <a:lnTo>
                  <a:pt x="285116" y="58058"/>
                </a:lnTo>
                <a:lnTo>
                  <a:pt x="307235" y="55850"/>
                </a:lnTo>
                <a:lnTo>
                  <a:pt x="326744" y="53426"/>
                </a:lnTo>
                <a:lnTo>
                  <a:pt x="344512" y="50858"/>
                </a:lnTo>
                <a:lnTo>
                  <a:pt x="361120" y="48193"/>
                </a:lnTo>
                <a:lnTo>
                  <a:pt x="404973" y="42691"/>
                </a:lnTo>
                <a:lnTo>
                  <a:pt x="430002" y="39891"/>
                </a:lnTo>
                <a:lnTo>
                  <a:pt x="451451" y="38024"/>
                </a:lnTo>
                <a:lnTo>
                  <a:pt x="470513" y="36780"/>
                </a:lnTo>
                <a:lnTo>
                  <a:pt x="504391" y="35396"/>
                </a:lnTo>
                <a:lnTo>
                  <a:pt x="549288" y="34618"/>
                </a:lnTo>
                <a:lnTo>
                  <a:pt x="574963" y="34436"/>
                </a:lnTo>
                <a:lnTo>
                  <a:pt x="600480" y="32482"/>
                </a:lnTo>
                <a:lnTo>
                  <a:pt x="776236" y="14990"/>
                </a:lnTo>
                <a:lnTo>
                  <a:pt x="798478" y="11899"/>
                </a:lnTo>
                <a:lnTo>
                  <a:pt x="814259" y="8885"/>
                </a:lnTo>
                <a:lnTo>
                  <a:pt x="848678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SMARTPenAnnotation313"/>
          <p:cNvSpPr/>
          <p:nvPr/>
        </p:nvSpPr>
        <p:spPr>
          <a:xfrm>
            <a:off x="7473526" y="5067687"/>
            <a:ext cx="330307" cy="67241"/>
          </a:xfrm>
          <a:custGeom>
            <a:avLst/>
            <a:gdLst/>
            <a:ahLst/>
            <a:cxnLst/>
            <a:rect l="0" t="0" r="0" b="0"/>
            <a:pathLst>
              <a:path w="330307" h="67241">
                <a:moveTo>
                  <a:pt x="4551" y="67240"/>
                </a:moveTo>
                <a:lnTo>
                  <a:pt x="0" y="62690"/>
                </a:lnTo>
                <a:lnTo>
                  <a:pt x="565" y="60396"/>
                </a:lnTo>
                <a:lnTo>
                  <a:pt x="2846" y="57915"/>
                </a:lnTo>
                <a:lnTo>
                  <a:pt x="6272" y="55308"/>
                </a:lnTo>
                <a:lnTo>
                  <a:pt x="11413" y="53571"/>
                </a:lnTo>
                <a:lnTo>
                  <a:pt x="17698" y="52412"/>
                </a:lnTo>
                <a:lnTo>
                  <a:pt x="24746" y="51640"/>
                </a:lnTo>
                <a:lnTo>
                  <a:pt x="31350" y="50173"/>
                </a:lnTo>
                <a:lnTo>
                  <a:pt x="37656" y="48242"/>
                </a:lnTo>
                <a:lnTo>
                  <a:pt x="43767" y="46002"/>
                </a:lnTo>
                <a:lnTo>
                  <a:pt x="49745" y="44509"/>
                </a:lnTo>
                <a:lnTo>
                  <a:pt x="55636" y="43513"/>
                </a:lnTo>
                <a:lnTo>
                  <a:pt x="61467" y="42850"/>
                </a:lnTo>
                <a:lnTo>
                  <a:pt x="68212" y="41455"/>
                </a:lnTo>
                <a:lnTo>
                  <a:pt x="75567" y="39572"/>
                </a:lnTo>
                <a:lnTo>
                  <a:pt x="83328" y="37365"/>
                </a:lnTo>
                <a:lnTo>
                  <a:pt x="90406" y="34941"/>
                </a:lnTo>
                <a:lnTo>
                  <a:pt x="97030" y="32373"/>
                </a:lnTo>
                <a:lnTo>
                  <a:pt x="103351" y="29708"/>
                </a:lnTo>
                <a:lnTo>
                  <a:pt x="116138" y="26979"/>
                </a:lnTo>
                <a:lnTo>
                  <a:pt x="133235" y="24206"/>
                </a:lnTo>
                <a:lnTo>
                  <a:pt x="153205" y="21406"/>
                </a:lnTo>
                <a:lnTo>
                  <a:pt x="169376" y="18587"/>
                </a:lnTo>
                <a:lnTo>
                  <a:pt x="183015" y="15754"/>
                </a:lnTo>
                <a:lnTo>
                  <a:pt x="194964" y="12914"/>
                </a:lnTo>
                <a:lnTo>
                  <a:pt x="205788" y="11020"/>
                </a:lnTo>
                <a:lnTo>
                  <a:pt x="215862" y="9758"/>
                </a:lnTo>
                <a:lnTo>
                  <a:pt x="225435" y="8916"/>
                </a:lnTo>
                <a:lnTo>
                  <a:pt x="233722" y="7402"/>
                </a:lnTo>
                <a:lnTo>
                  <a:pt x="241151" y="5440"/>
                </a:lnTo>
                <a:lnTo>
                  <a:pt x="248010" y="3180"/>
                </a:lnTo>
                <a:lnTo>
                  <a:pt x="254487" y="1674"/>
                </a:lnTo>
                <a:lnTo>
                  <a:pt x="260710" y="669"/>
                </a:lnTo>
                <a:lnTo>
                  <a:pt x="266764" y="0"/>
                </a:lnTo>
                <a:lnTo>
                  <a:pt x="272705" y="505"/>
                </a:lnTo>
                <a:lnTo>
                  <a:pt x="278570" y="1795"/>
                </a:lnTo>
                <a:lnTo>
                  <a:pt x="284386" y="3608"/>
                </a:lnTo>
                <a:lnTo>
                  <a:pt x="290167" y="4816"/>
                </a:lnTo>
                <a:lnTo>
                  <a:pt x="295927" y="5621"/>
                </a:lnTo>
                <a:lnTo>
                  <a:pt x="301672" y="6158"/>
                </a:lnTo>
                <a:lnTo>
                  <a:pt x="307406" y="7469"/>
                </a:lnTo>
                <a:lnTo>
                  <a:pt x="313135" y="9295"/>
                </a:lnTo>
                <a:lnTo>
                  <a:pt x="330306" y="1580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SMARTPenAnnotation314"/>
          <p:cNvSpPr/>
          <p:nvPr/>
        </p:nvSpPr>
        <p:spPr>
          <a:xfrm>
            <a:off x="7902337" y="4886325"/>
            <a:ext cx="260988" cy="406933"/>
          </a:xfrm>
          <a:custGeom>
            <a:avLst/>
            <a:gdLst/>
            <a:ahLst/>
            <a:cxnLst/>
            <a:rect l="0" t="0" r="0" b="0"/>
            <a:pathLst>
              <a:path w="260988" h="406933">
                <a:moveTo>
                  <a:pt x="90090" y="0"/>
                </a:moveTo>
                <a:lnTo>
                  <a:pt x="78158" y="11931"/>
                </a:lnTo>
                <a:lnTo>
                  <a:pt x="76420" y="14621"/>
                </a:lnTo>
                <a:lnTo>
                  <a:pt x="74490" y="20151"/>
                </a:lnTo>
                <a:lnTo>
                  <a:pt x="72070" y="22959"/>
                </a:lnTo>
                <a:lnTo>
                  <a:pt x="64301" y="28619"/>
                </a:lnTo>
                <a:lnTo>
                  <a:pt x="61468" y="32414"/>
                </a:lnTo>
                <a:lnTo>
                  <a:pt x="59579" y="36849"/>
                </a:lnTo>
                <a:lnTo>
                  <a:pt x="58318" y="41711"/>
                </a:lnTo>
                <a:lnTo>
                  <a:pt x="51839" y="52193"/>
                </a:lnTo>
                <a:lnTo>
                  <a:pt x="47444" y="57655"/>
                </a:lnTo>
                <a:lnTo>
                  <a:pt x="40022" y="68805"/>
                </a:lnTo>
                <a:lnTo>
                  <a:pt x="33547" y="80109"/>
                </a:lnTo>
                <a:lnTo>
                  <a:pt x="27495" y="91484"/>
                </a:lnTo>
                <a:lnTo>
                  <a:pt x="14182" y="117699"/>
                </a:lnTo>
                <a:lnTo>
                  <a:pt x="10910" y="126091"/>
                </a:lnTo>
                <a:lnTo>
                  <a:pt x="8728" y="133591"/>
                </a:lnTo>
                <a:lnTo>
                  <a:pt x="7273" y="140495"/>
                </a:lnTo>
                <a:lnTo>
                  <a:pt x="5352" y="147956"/>
                </a:lnTo>
                <a:lnTo>
                  <a:pt x="3118" y="155787"/>
                </a:lnTo>
                <a:lnTo>
                  <a:pt x="676" y="163865"/>
                </a:lnTo>
                <a:lnTo>
                  <a:pt x="0" y="175919"/>
                </a:lnTo>
                <a:lnTo>
                  <a:pt x="503" y="190622"/>
                </a:lnTo>
                <a:lnTo>
                  <a:pt x="1791" y="207091"/>
                </a:lnTo>
                <a:lnTo>
                  <a:pt x="3601" y="220928"/>
                </a:lnTo>
                <a:lnTo>
                  <a:pt x="5761" y="233010"/>
                </a:lnTo>
                <a:lnTo>
                  <a:pt x="8153" y="243922"/>
                </a:lnTo>
                <a:lnTo>
                  <a:pt x="10700" y="252150"/>
                </a:lnTo>
                <a:lnTo>
                  <a:pt x="17884" y="268280"/>
                </a:lnTo>
                <a:lnTo>
                  <a:pt x="19898" y="275763"/>
                </a:lnTo>
                <a:lnTo>
                  <a:pt x="25874" y="284803"/>
                </a:lnTo>
                <a:lnTo>
                  <a:pt x="33927" y="293266"/>
                </a:lnTo>
                <a:lnTo>
                  <a:pt x="40681" y="297028"/>
                </a:lnTo>
                <a:lnTo>
                  <a:pt x="44768" y="299936"/>
                </a:lnTo>
                <a:lnTo>
                  <a:pt x="49398" y="303780"/>
                </a:lnTo>
                <a:lnTo>
                  <a:pt x="54389" y="308247"/>
                </a:lnTo>
                <a:lnTo>
                  <a:pt x="59621" y="311226"/>
                </a:lnTo>
                <a:lnTo>
                  <a:pt x="65016" y="313211"/>
                </a:lnTo>
                <a:lnTo>
                  <a:pt x="70516" y="314535"/>
                </a:lnTo>
                <a:lnTo>
                  <a:pt x="76089" y="315417"/>
                </a:lnTo>
                <a:lnTo>
                  <a:pt x="81708" y="316005"/>
                </a:lnTo>
                <a:lnTo>
                  <a:pt x="87360" y="316398"/>
                </a:lnTo>
                <a:lnTo>
                  <a:pt x="93033" y="316659"/>
                </a:lnTo>
                <a:lnTo>
                  <a:pt x="104416" y="316950"/>
                </a:lnTo>
                <a:lnTo>
                  <a:pt x="121534" y="317113"/>
                </a:lnTo>
                <a:lnTo>
                  <a:pt x="126293" y="316184"/>
                </a:lnTo>
                <a:lnTo>
                  <a:pt x="134120" y="312611"/>
                </a:lnTo>
                <a:lnTo>
                  <a:pt x="166637" y="296143"/>
                </a:lnTo>
                <a:lnTo>
                  <a:pt x="180174" y="288868"/>
                </a:lnTo>
                <a:lnTo>
                  <a:pt x="207915" y="273166"/>
                </a:lnTo>
                <a:lnTo>
                  <a:pt x="218170" y="266883"/>
                </a:lnTo>
                <a:lnTo>
                  <a:pt x="225959" y="261742"/>
                </a:lnTo>
                <a:lnTo>
                  <a:pt x="232105" y="257362"/>
                </a:lnTo>
                <a:lnTo>
                  <a:pt x="237153" y="252537"/>
                </a:lnTo>
                <a:lnTo>
                  <a:pt x="245305" y="242096"/>
                </a:lnTo>
                <a:lnTo>
                  <a:pt x="252102" y="233646"/>
                </a:lnTo>
                <a:lnTo>
                  <a:pt x="255248" y="230058"/>
                </a:lnTo>
                <a:lnTo>
                  <a:pt x="257345" y="225762"/>
                </a:lnTo>
                <a:lnTo>
                  <a:pt x="259676" y="215908"/>
                </a:lnTo>
                <a:lnTo>
                  <a:pt x="260712" y="205179"/>
                </a:lnTo>
                <a:lnTo>
                  <a:pt x="260987" y="199651"/>
                </a:lnTo>
                <a:lnTo>
                  <a:pt x="260219" y="195966"/>
                </a:lnTo>
                <a:lnTo>
                  <a:pt x="258754" y="193509"/>
                </a:lnTo>
                <a:lnTo>
                  <a:pt x="252142" y="187511"/>
                </a:lnTo>
                <a:lnTo>
                  <a:pt x="249560" y="185014"/>
                </a:lnTo>
                <a:lnTo>
                  <a:pt x="246885" y="183350"/>
                </a:lnTo>
                <a:lnTo>
                  <a:pt x="241375" y="181501"/>
                </a:lnTo>
                <a:lnTo>
                  <a:pt x="237619" y="181960"/>
                </a:lnTo>
                <a:lnTo>
                  <a:pt x="233211" y="183219"/>
                </a:lnTo>
                <a:lnTo>
                  <a:pt x="228365" y="185011"/>
                </a:lnTo>
                <a:lnTo>
                  <a:pt x="220444" y="187002"/>
                </a:lnTo>
                <a:lnTo>
                  <a:pt x="216997" y="187533"/>
                </a:lnTo>
                <a:lnTo>
                  <a:pt x="210629" y="190663"/>
                </a:lnTo>
                <a:lnTo>
                  <a:pt x="207595" y="192831"/>
                </a:lnTo>
                <a:lnTo>
                  <a:pt x="203670" y="197134"/>
                </a:lnTo>
                <a:lnTo>
                  <a:pt x="199148" y="202860"/>
                </a:lnTo>
                <a:lnTo>
                  <a:pt x="194227" y="209534"/>
                </a:lnTo>
                <a:lnTo>
                  <a:pt x="186221" y="222031"/>
                </a:lnTo>
                <a:lnTo>
                  <a:pt x="179487" y="233935"/>
                </a:lnTo>
                <a:lnTo>
                  <a:pt x="173319" y="245576"/>
                </a:lnTo>
                <a:lnTo>
                  <a:pt x="164493" y="262840"/>
                </a:lnTo>
                <a:lnTo>
                  <a:pt x="161258" y="274297"/>
                </a:lnTo>
                <a:lnTo>
                  <a:pt x="158868" y="285739"/>
                </a:lnTo>
                <a:lnTo>
                  <a:pt x="154630" y="297175"/>
                </a:lnTo>
                <a:lnTo>
                  <a:pt x="153120" y="303844"/>
                </a:lnTo>
                <a:lnTo>
                  <a:pt x="152112" y="311148"/>
                </a:lnTo>
                <a:lnTo>
                  <a:pt x="150993" y="324978"/>
                </a:lnTo>
                <a:lnTo>
                  <a:pt x="150497" y="334299"/>
                </a:lnTo>
                <a:lnTo>
                  <a:pt x="150216" y="344902"/>
                </a:lnTo>
                <a:lnTo>
                  <a:pt x="150132" y="354076"/>
                </a:lnTo>
                <a:lnTo>
                  <a:pt x="151072" y="357018"/>
                </a:lnTo>
                <a:lnTo>
                  <a:pt x="154659" y="362827"/>
                </a:lnTo>
                <a:lnTo>
                  <a:pt x="156887" y="371124"/>
                </a:lnTo>
                <a:lnTo>
                  <a:pt x="157481" y="376003"/>
                </a:lnTo>
                <a:lnTo>
                  <a:pt x="158830" y="380208"/>
                </a:lnTo>
                <a:lnTo>
                  <a:pt x="162869" y="387422"/>
                </a:lnTo>
                <a:lnTo>
                  <a:pt x="165279" y="389726"/>
                </a:lnTo>
                <a:lnTo>
                  <a:pt x="167839" y="391262"/>
                </a:lnTo>
                <a:lnTo>
                  <a:pt x="170498" y="392286"/>
                </a:lnTo>
                <a:lnTo>
                  <a:pt x="172270" y="393922"/>
                </a:lnTo>
                <a:lnTo>
                  <a:pt x="173453" y="395964"/>
                </a:lnTo>
                <a:lnTo>
                  <a:pt x="174764" y="400774"/>
                </a:lnTo>
                <a:lnTo>
                  <a:pt x="175504" y="406932"/>
                </a:lnTo>
                <a:lnTo>
                  <a:pt x="175608" y="406543"/>
                </a:lnTo>
                <a:lnTo>
                  <a:pt x="175815" y="40290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SMARTPenAnnotation315"/>
          <p:cNvSpPr/>
          <p:nvPr/>
        </p:nvSpPr>
        <p:spPr>
          <a:xfrm>
            <a:off x="6337934" y="5805301"/>
            <a:ext cx="253256" cy="520773"/>
          </a:xfrm>
          <a:custGeom>
            <a:avLst/>
            <a:gdLst/>
            <a:ahLst/>
            <a:cxnLst/>
            <a:rect l="0" t="0" r="0" b="0"/>
            <a:pathLst>
              <a:path w="253256" h="520773">
                <a:moveTo>
                  <a:pt x="25718" y="32571"/>
                </a:moveTo>
                <a:lnTo>
                  <a:pt x="30269" y="50775"/>
                </a:lnTo>
                <a:lnTo>
                  <a:pt x="32503" y="64792"/>
                </a:lnTo>
                <a:lnTo>
                  <a:pt x="33496" y="78324"/>
                </a:lnTo>
                <a:lnTo>
                  <a:pt x="33937" y="93863"/>
                </a:lnTo>
                <a:lnTo>
                  <a:pt x="34186" y="150533"/>
                </a:lnTo>
                <a:lnTo>
                  <a:pt x="35173" y="171220"/>
                </a:lnTo>
                <a:lnTo>
                  <a:pt x="36784" y="190726"/>
                </a:lnTo>
                <a:lnTo>
                  <a:pt x="38811" y="209445"/>
                </a:lnTo>
                <a:lnTo>
                  <a:pt x="41114" y="222877"/>
                </a:lnTo>
                <a:lnTo>
                  <a:pt x="43602" y="232784"/>
                </a:lnTo>
                <a:lnTo>
                  <a:pt x="48907" y="246332"/>
                </a:lnTo>
                <a:lnTo>
                  <a:pt x="54439" y="255529"/>
                </a:lnTo>
                <a:lnTo>
                  <a:pt x="58200" y="258362"/>
                </a:lnTo>
                <a:lnTo>
                  <a:pt x="62613" y="260251"/>
                </a:lnTo>
                <a:lnTo>
                  <a:pt x="67460" y="261510"/>
                </a:lnTo>
                <a:lnTo>
                  <a:pt x="71644" y="262349"/>
                </a:lnTo>
                <a:lnTo>
                  <a:pt x="78832" y="263282"/>
                </a:lnTo>
                <a:lnTo>
                  <a:pt x="82082" y="262579"/>
                </a:lnTo>
                <a:lnTo>
                  <a:pt x="88234" y="259257"/>
                </a:lnTo>
                <a:lnTo>
                  <a:pt x="92160" y="257037"/>
                </a:lnTo>
                <a:lnTo>
                  <a:pt x="101603" y="252031"/>
                </a:lnTo>
                <a:lnTo>
                  <a:pt x="105836" y="249363"/>
                </a:lnTo>
                <a:lnTo>
                  <a:pt x="113078" y="243858"/>
                </a:lnTo>
                <a:lnTo>
                  <a:pt x="119473" y="235696"/>
                </a:lnTo>
                <a:lnTo>
                  <a:pt x="125489" y="224766"/>
                </a:lnTo>
                <a:lnTo>
                  <a:pt x="131338" y="210384"/>
                </a:lnTo>
                <a:lnTo>
                  <a:pt x="135184" y="203500"/>
                </a:lnTo>
                <a:lnTo>
                  <a:pt x="139653" y="197007"/>
                </a:lnTo>
                <a:lnTo>
                  <a:pt x="144537" y="190772"/>
                </a:lnTo>
                <a:lnTo>
                  <a:pt x="148746" y="183759"/>
                </a:lnTo>
                <a:lnTo>
                  <a:pt x="155962" y="168346"/>
                </a:lnTo>
                <a:lnTo>
                  <a:pt x="159220" y="160235"/>
                </a:lnTo>
                <a:lnTo>
                  <a:pt x="178754" y="109073"/>
                </a:lnTo>
                <a:lnTo>
                  <a:pt x="182034" y="98812"/>
                </a:lnTo>
                <a:lnTo>
                  <a:pt x="184222" y="90067"/>
                </a:lnTo>
                <a:lnTo>
                  <a:pt x="187604" y="75270"/>
                </a:lnTo>
                <a:lnTo>
                  <a:pt x="192282" y="62343"/>
                </a:lnTo>
                <a:lnTo>
                  <a:pt x="194997" y="50248"/>
                </a:lnTo>
                <a:lnTo>
                  <a:pt x="195720" y="44356"/>
                </a:lnTo>
                <a:lnTo>
                  <a:pt x="195250" y="36618"/>
                </a:lnTo>
                <a:lnTo>
                  <a:pt x="193985" y="27649"/>
                </a:lnTo>
                <a:lnTo>
                  <a:pt x="192188" y="17860"/>
                </a:lnTo>
                <a:lnTo>
                  <a:pt x="190038" y="11333"/>
                </a:lnTo>
                <a:lnTo>
                  <a:pt x="187652" y="6983"/>
                </a:lnTo>
                <a:lnTo>
                  <a:pt x="181530" y="0"/>
                </a:lnTo>
                <a:lnTo>
                  <a:pt x="181028" y="380"/>
                </a:lnTo>
                <a:lnTo>
                  <a:pt x="180469" y="3341"/>
                </a:lnTo>
                <a:lnTo>
                  <a:pt x="181273" y="5464"/>
                </a:lnTo>
                <a:lnTo>
                  <a:pt x="184706" y="10364"/>
                </a:lnTo>
                <a:lnTo>
                  <a:pt x="186955" y="20624"/>
                </a:lnTo>
                <a:lnTo>
                  <a:pt x="189407" y="36037"/>
                </a:lnTo>
                <a:lnTo>
                  <a:pt x="191994" y="54883"/>
                </a:lnTo>
                <a:lnTo>
                  <a:pt x="194671" y="70306"/>
                </a:lnTo>
                <a:lnTo>
                  <a:pt x="197408" y="83445"/>
                </a:lnTo>
                <a:lnTo>
                  <a:pt x="200186" y="95062"/>
                </a:lnTo>
                <a:lnTo>
                  <a:pt x="202990" y="104712"/>
                </a:lnTo>
                <a:lnTo>
                  <a:pt x="208646" y="120514"/>
                </a:lnTo>
                <a:lnTo>
                  <a:pt x="211794" y="136427"/>
                </a:lnTo>
                <a:lnTo>
                  <a:pt x="212634" y="144671"/>
                </a:lnTo>
                <a:lnTo>
                  <a:pt x="217003" y="166359"/>
                </a:lnTo>
                <a:lnTo>
                  <a:pt x="232019" y="233638"/>
                </a:lnTo>
                <a:lnTo>
                  <a:pt x="237547" y="260913"/>
                </a:lnTo>
                <a:lnTo>
                  <a:pt x="241232" y="281954"/>
                </a:lnTo>
                <a:lnTo>
                  <a:pt x="243689" y="298839"/>
                </a:lnTo>
                <a:lnTo>
                  <a:pt x="245327" y="312953"/>
                </a:lnTo>
                <a:lnTo>
                  <a:pt x="246419" y="325220"/>
                </a:lnTo>
                <a:lnTo>
                  <a:pt x="247146" y="336255"/>
                </a:lnTo>
                <a:lnTo>
                  <a:pt x="248584" y="348375"/>
                </a:lnTo>
                <a:lnTo>
                  <a:pt x="250496" y="361217"/>
                </a:lnTo>
                <a:lnTo>
                  <a:pt x="252722" y="374541"/>
                </a:lnTo>
                <a:lnTo>
                  <a:pt x="253255" y="386281"/>
                </a:lnTo>
                <a:lnTo>
                  <a:pt x="252656" y="396965"/>
                </a:lnTo>
                <a:lnTo>
                  <a:pt x="251305" y="406946"/>
                </a:lnTo>
                <a:lnTo>
                  <a:pt x="249804" y="423115"/>
                </a:lnTo>
                <a:lnTo>
                  <a:pt x="248184" y="438556"/>
                </a:lnTo>
                <a:lnTo>
                  <a:pt x="246419" y="448008"/>
                </a:lnTo>
                <a:lnTo>
                  <a:pt x="244289" y="458119"/>
                </a:lnTo>
                <a:lnTo>
                  <a:pt x="239383" y="471893"/>
                </a:lnTo>
                <a:lnTo>
                  <a:pt x="234028" y="481191"/>
                </a:lnTo>
                <a:lnTo>
                  <a:pt x="228473" y="488498"/>
                </a:lnTo>
                <a:lnTo>
                  <a:pt x="223753" y="492732"/>
                </a:lnTo>
                <a:lnTo>
                  <a:pt x="217749" y="497460"/>
                </a:lnTo>
                <a:lnTo>
                  <a:pt x="210888" y="502517"/>
                </a:lnTo>
                <a:lnTo>
                  <a:pt x="204410" y="505889"/>
                </a:lnTo>
                <a:lnTo>
                  <a:pt x="198186" y="508136"/>
                </a:lnTo>
                <a:lnTo>
                  <a:pt x="192132" y="509635"/>
                </a:lnTo>
                <a:lnTo>
                  <a:pt x="185238" y="511586"/>
                </a:lnTo>
                <a:lnTo>
                  <a:pt x="169958" y="516294"/>
                </a:lnTo>
                <a:lnTo>
                  <a:pt x="162836" y="517931"/>
                </a:lnTo>
                <a:lnTo>
                  <a:pt x="156182" y="519022"/>
                </a:lnTo>
                <a:lnTo>
                  <a:pt x="149842" y="519749"/>
                </a:lnTo>
                <a:lnTo>
                  <a:pt x="143710" y="520234"/>
                </a:lnTo>
                <a:lnTo>
                  <a:pt x="137717" y="520557"/>
                </a:lnTo>
                <a:lnTo>
                  <a:pt x="131816" y="520772"/>
                </a:lnTo>
                <a:lnTo>
                  <a:pt x="125978" y="519964"/>
                </a:lnTo>
                <a:lnTo>
                  <a:pt x="120180" y="518472"/>
                </a:lnTo>
                <a:lnTo>
                  <a:pt x="114410" y="516525"/>
                </a:lnTo>
                <a:lnTo>
                  <a:pt x="108659" y="515227"/>
                </a:lnTo>
                <a:lnTo>
                  <a:pt x="102919" y="514362"/>
                </a:lnTo>
                <a:lnTo>
                  <a:pt x="97188" y="513785"/>
                </a:lnTo>
                <a:lnTo>
                  <a:pt x="91462" y="513400"/>
                </a:lnTo>
                <a:lnTo>
                  <a:pt x="85740" y="513144"/>
                </a:lnTo>
                <a:lnTo>
                  <a:pt x="80020" y="512973"/>
                </a:lnTo>
                <a:lnTo>
                  <a:pt x="73350" y="511906"/>
                </a:lnTo>
                <a:lnTo>
                  <a:pt x="66045" y="510243"/>
                </a:lnTo>
                <a:lnTo>
                  <a:pt x="58317" y="508182"/>
                </a:lnTo>
                <a:lnTo>
                  <a:pt x="52213" y="505855"/>
                </a:lnTo>
                <a:lnTo>
                  <a:pt x="47192" y="503351"/>
                </a:lnTo>
                <a:lnTo>
                  <a:pt x="42891" y="500729"/>
                </a:lnTo>
                <a:lnTo>
                  <a:pt x="38119" y="498982"/>
                </a:lnTo>
                <a:lnTo>
                  <a:pt x="33033" y="497816"/>
                </a:lnTo>
                <a:lnTo>
                  <a:pt x="27737" y="497040"/>
                </a:lnTo>
                <a:lnTo>
                  <a:pt x="23254" y="495569"/>
                </a:lnTo>
                <a:lnTo>
                  <a:pt x="19313" y="493637"/>
                </a:lnTo>
                <a:lnTo>
                  <a:pt x="0" y="486914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SMARTPenAnnotation316"/>
          <p:cNvSpPr/>
          <p:nvPr/>
        </p:nvSpPr>
        <p:spPr>
          <a:xfrm>
            <a:off x="6749415" y="5846842"/>
            <a:ext cx="282893" cy="111046"/>
          </a:xfrm>
          <a:custGeom>
            <a:avLst/>
            <a:gdLst/>
            <a:ahLst/>
            <a:cxnLst/>
            <a:rect l="0" t="0" r="0" b="0"/>
            <a:pathLst>
              <a:path w="282893" h="111046">
                <a:moveTo>
                  <a:pt x="0" y="111045"/>
                </a:moveTo>
                <a:lnTo>
                  <a:pt x="0" y="101944"/>
                </a:lnTo>
                <a:lnTo>
                  <a:pt x="952" y="99262"/>
                </a:lnTo>
                <a:lnTo>
                  <a:pt x="2540" y="97475"/>
                </a:lnTo>
                <a:lnTo>
                  <a:pt x="4551" y="96283"/>
                </a:lnTo>
                <a:lnTo>
                  <a:pt x="21033" y="85504"/>
                </a:lnTo>
                <a:lnTo>
                  <a:pt x="26404" y="81636"/>
                </a:lnTo>
                <a:lnTo>
                  <a:pt x="30938" y="78104"/>
                </a:lnTo>
                <a:lnTo>
                  <a:pt x="34913" y="74797"/>
                </a:lnTo>
                <a:lnTo>
                  <a:pt x="39467" y="71640"/>
                </a:lnTo>
                <a:lnTo>
                  <a:pt x="44409" y="68582"/>
                </a:lnTo>
                <a:lnTo>
                  <a:pt x="49608" y="65592"/>
                </a:lnTo>
                <a:lnTo>
                  <a:pt x="65545" y="57189"/>
                </a:lnTo>
                <a:lnTo>
                  <a:pt x="75129" y="52281"/>
                </a:lnTo>
                <a:lnTo>
                  <a:pt x="84376" y="48056"/>
                </a:lnTo>
                <a:lnTo>
                  <a:pt x="93398" y="44287"/>
                </a:lnTo>
                <a:lnTo>
                  <a:pt x="102270" y="40823"/>
                </a:lnTo>
                <a:lnTo>
                  <a:pt x="110090" y="37560"/>
                </a:lnTo>
                <a:lnTo>
                  <a:pt x="117209" y="34433"/>
                </a:lnTo>
                <a:lnTo>
                  <a:pt x="130197" y="28417"/>
                </a:lnTo>
                <a:lnTo>
                  <a:pt x="159855" y="13922"/>
                </a:lnTo>
                <a:lnTo>
                  <a:pt x="166578" y="12006"/>
                </a:lnTo>
                <a:lnTo>
                  <a:pt x="173916" y="10729"/>
                </a:lnTo>
                <a:lnTo>
                  <a:pt x="181667" y="9878"/>
                </a:lnTo>
                <a:lnTo>
                  <a:pt x="188739" y="8358"/>
                </a:lnTo>
                <a:lnTo>
                  <a:pt x="195358" y="6392"/>
                </a:lnTo>
                <a:lnTo>
                  <a:pt x="201676" y="4129"/>
                </a:lnTo>
                <a:lnTo>
                  <a:pt x="207793" y="2620"/>
                </a:lnTo>
                <a:lnTo>
                  <a:pt x="213777" y="1614"/>
                </a:lnTo>
                <a:lnTo>
                  <a:pt x="219670" y="944"/>
                </a:lnTo>
                <a:lnTo>
                  <a:pt x="225504" y="497"/>
                </a:lnTo>
                <a:lnTo>
                  <a:pt x="231299" y="199"/>
                </a:lnTo>
                <a:lnTo>
                  <a:pt x="237066" y="0"/>
                </a:lnTo>
                <a:lnTo>
                  <a:pt x="242816" y="820"/>
                </a:lnTo>
                <a:lnTo>
                  <a:pt x="248555" y="2319"/>
                </a:lnTo>
                <a:lnTo>
                  <a:pt x="254285" y="4271"/>
                </a:lnTo>
                <a:lnTo>
                  <a:pt x="259058" y="5573"/>
                </a:lnTo>
                <a:lnTo>
                  <a:pt x="266902" y="7018"/>
                </a:lnTo>
                <a:lnTo>
                  <a:pt x="271023" y="7661"/>
                </a:lnTo>
                <a:lnTo>
                  <a:pt x="282892" y="1674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SMARTPenAnnotation317"/>
          <p:cNvSpPr/>
          <p:nvPr/>
        </p:nvSpPr>
        <p:spPr>
          <a:xfrm>
            <a:off x="6749415" y="6017895"/>
            <a:ext cx="334328" cy="124954"/>
          </a:xfrm>
          <a:custGeom>
            <a:avLst/>
            <a:gdLst/>
            <a:ahLst/>
            <a:cxnLst/>
            <a:rect l="0" t="0" r="0" b="0"/>
            <a:pathLst>
              <a:path w="334328" h="124954">
                <a:moveTo>
                  <a:pt x="0" y="120015"/>
                </a:moveTo>
                <a:lnTo>
                  <a:pt x="9101" y="124566"/>
                </a:lnTo>
                <a:lnTo>
                  <a:pt x="12735" y="124953"/>
                </a:lnTo>
                <a:lnTo>
                  <a:pt x="16110" y="124259"/>
                </a:lnTo>
                <a:lnTo>
                  <a:pt x="19312" y="122845"/>
                </a:lnTo>
                <a:lnTo>
                  <a:pt x="27951" y="121272"/>
                </a:lnTo>
                <a:lnTo>
                  <a:pt x="37187" y="120574"/>
                </a:lnTo>
                <a:lnTo>
                  <a:pt x="44467" y="120263"/>
                </a:lnTo>
                <a:lnTo>
                  <a:pt x="53418" y="117585"/>
                </a:lnTo>
                <a:lnTo>
                  <a:pt x="88339" y="103554"/>
                </a:lnTo>
                <a:lnTo>
                  <a:pt x="108794" y="95872"/>
                </a:lnTo>
                <a:lnTo>
                  <a:pt x="118249" y="92489"/>
                </a:lnTo>
                <a:lnTo>
                  <a:pt x="127410" y="88329"/>
                </a:lnTo>
                <a:lnTo>
                  <a:pt x="136375" y="83651"/>
                </a:lnTo>
                <a:lnTo>
                  <a:pt x="145209" y="78628"/>
                </a:lnTo>
                <a:lnTo>
                  <a:pt x="153956" y="74326"/>
                </a:lnTo>
                <a:lnTo>
                  <a:pt x="162645" y="70506"/>
                </a:lnTo>
                <a:lnTo>
                  <a:pt x="171295" y="67006"/>
                </a:lnTo>
                <a:lnTo>
                  <a:pt x="178966" y="63720"/>
                </a:lnTo>
                <a:lnTo>
                  <a:pt x="192570" y="57530"/>
                </a:lnTo>
                <a:lnTo>
                  <a:pt x="199818" y="54546"/>
                </a:lnTo>
                <a:lnTo>
                  <a:pt x="207506" y="51604"/>
                </a:lnTo>
                <a:lnTo>
                  <a:pt x="215490" y="48690"/>
                </a:lnTo>
                <a:lnTo>
                  <a:pt x="224622" y="44843"/>
                </a:lnTo>
                <a:lnTo>
                  <a:pt x="234521" y="40373"/>
                </a:lnTo>
                <a:lnTo>
                  <a:pt x="268681" y="24061"/>
                </a:lnTo>
                <a:lnTo>
                  <a:pt x="287783" y="14643"/>
                </a:lnTo>
                <a:lnTo>
                  <a:pt x="293772" y="12619"/>
                </a:lnTo>
                <a:lnTo>
                  <a:pt x="299671" y="11270"/>
                </a:lnTo>
                <a:lnTo>
                  <a:pt x="305508" y="10371"/>
                </a:lnTo>
                <a:lnTo>
                  <a:pt x="311304" y="8819"/>
                </a:lnTo>
                <a:lnTo>
                  <a:pt x="317073" y="6832"/>
                </a:lnTo>
                <a:lnTo>
                  <a:pt x="334327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SMARTPenAnnotation318"/>
          <p:cNvSpPr/>
          <p:nvPr/>
        </p:nvSpPr>
        <p:spPr>
          <a:xfrm>
            <a:off x="7092315" y="6017895"/>
            <a:ext cx="2541" cy="1"/>
          </a:xfrm>
          <a:custGeom>
            <a:avLst/>
            <a:gdLst/>
            <a:ahLst/>
            <a:cxnLst/>
            <a:rect l="0" t="0" r="0" b="0"/>
            <a:pathLst>
              <a:path w="2541" h="1">
                <a:moveTo>
                  <a:pt x="0" y="0"/>
                </a:moveTo>
                <a:lnTo>
                  <a:pt x="2540" y="0"/>
                </a:lnTo>
                <a:close/>
              </a:path>
            </a:pathLst>
          </a:custGeom>
          <a:ln w="38100">
            <a:solidFill>
              <a:srgbClr val="000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SMARTPenAnnotation319"/>
          <p:cNvSpPr/>
          <p:nvPr/>
        </p:nvSpPr>
        <p:spPr>
          <a:xfrm>
            <a:off x="7521046" y="5650620"/>
            <a:ext cx="454237" cy="619921"/>
          </a:xfrm>
          <a:custGeom>
            <a:avLst/>
            <a:gdLst/>
            <a:ahLst/>
            <a:cxnLst/>
            <a:rect l="0" t="0" r="0" b="0"/>
            <a:pathLst>
              <a:path w="454237" h="619921">
                <a:moveTo>
                  <a:pt x="85619" y="101527"/>
                </a:moveTo>
                <a:lnTo>
                  <a:pt x="70857" y="101527"/>
                </a:lnTo>
                <a:lnTo>
                  <a:pt x="71015" y="100575"/>
                </a:lnTo>
                <a:lnTo>
                  <a:pt x="74836" y="94683"/>
                </a:lnTo>
                <a:lnTo>
                  <a:pt x="76064" y="89595"/>
                </a:lnTo>
                <a:lnTo>
                  <a:pt x="79149" y="84159"/>
                </a:lnTo>
                <a:lnTo>
                  <a:pt x="81306" y="81376"/>
                </a:lnTo>
                <a:lnTo>
                  <a:pt x="83702" y="75744"/>
                </a:lnTo>
                <a:lnTo>
                  <a:pt x="84340" y="72908"/>
                </a:lnTo>
                <a:lnTo>
                  <a:pt x="87591" y="67218"/>
                </a:lnTo>
                <a:lnTo>
                  <a:pt x="100166" y="51995"/>
                </a:lnTo>
                <a:lnTo>
                  <a:pt x="111388" y="34734"/>
                </a:lnTo>
                <a:lnTo>
                  <a:pt x="114228" y="31281"/>
                </a:lnTo>
                <a:lnTo>
                  <a:pt x="122464" y="24904"/>
                </a:lnTo>
                <a:lnTo>
                  <a:pt x="132474" y="18895"/>
                </a:lnTo>
                <a:lnTo>
                  <a:pt x="143273" y="13049"/>
                </a:lnTo>
                <a:lnTo>
                  <a:pt x="151883" y="9816"/>
                </a:lnTo>
                <a:lnTo>
                  <a:pt x="155513" y="8954"/>
                </a:lnTo>
                <a:lnTo>
                  <a:pt x="162085" y="5456"/>
                </a:lnTo>
                <a:lnTo>
                  <a:pt x="165172" y="3190"/>
                </a:lnTo>
                <a:lnTo>
                  <a:pt x="171141" y="671"/>
                </a:lnTo>
                <a:lnTo>
                  <a:pt x="174066" y="0"/>
                </a:lnTo>
                <a:lnTo>
                  <a:pt x="184936" y="1794"/>
                </a:lnTo>
                <a:lnTo>
                  <a:pt x="191835" y="3606"/>
                </a:lnTo>
                <a:lnTo>
                  <a:pt x="199292" y="5766"/>
                </a:lnTo>
                <a:lnTo>
                  <a:pt x="215198" y="10707"/>
                </a:lnTo>
                <a:lnTo>
                  <a:pt x="226712" y="16078"/>
                </a:lnTo>
                <a:lnTo>
                  <a:pt x="238549" y="24456"/>
                </a:lnTo>
                <a:lnTo>
                  <a:pt x="241865" y="27286"/>
                </a:lnTo>
                <a:lnTo>
                  <a:pt x="244076" y="30126"/>
                </a:lnTo>
                <a:lnTo>
                  <a:pt x="250163" y="41527"/>
                </a:lnTo>
                <a:lnTo>
                  <a:pt x="252465" y="44381"/>
                </a:lnTo>
                <a:lnTo>
                  <a:pt x="253999" y="48190"/>
                </a:lnTo>
                <a:lnTo>
                  <a:pt x="255704" y="57502"/>
                </a:lnTo>
                <a:lnTo>
                  <a:pt x="256462" y="70530"/>
                </a:lnTo>
                <a:lnTo>
                  <a:pt x="256889" y="91391"/>
                </a:lnTo>
                <a:lnTo>
                  <a:pt x="256036" y="105595"/>
                </a:lnTo>
                <a:lnTo>
                  <a:pt x="252482" y="124607"/>
                </a:lnTo>
                <a:lnTo>
                  <a:pt x="247728" y="140677"/>
                </a:lnTo>
                <a:lnTo>
                  <a:pt x="243392" y="154170"/>
                </a:lnTo>
                <a:lnTo>
                  <a:pt x="239999" y="172476"/>
                </a:lnTo>
                <a:lnTo>
                  <a:pt x="233384" y="189964"/>
                </a:lnTo>
                <a:lnTo>
                  <a:pt x="225392" y="207211"/>
                </a:lnTo>
                <a:lnTo>
                  <a:pt x="217944" y="224387"/>
                </a:lnTo>
                <a:lnTo>
                  <a:pt x="213409" y="242493"/>
                </a:lnTo>
                <a:lnTo>
                  <a:pt x="205597" y="257524"/>
                </a:lnTo>
                <a:lnTo>
                  <a:pt x="198315" y="271189"/>
                </a:lnTo>
                <a:lnTo>
                  <a:pt x="185878" y="295484"/>
                </a:lnTo>
                <a:lnTo>
                  <a:pt x="179128" y="304174"/>
                </a:lnTo>
                <a:lnTo>
                  <a:pt x="169866" y="314730"/>
                </a:lnTo>
                <a:lnTo>
                  <a:pt x="158929" y="326530"/>
                </a:lnTo>
                <a:lnTo>
                  <a:pt x="150684" y="336302"/>
                </a:lnTo>
                <a:lnTo>
                  <a:pt x="138984" y="352239"/>
                </a:lnTo>
                <a:lnTo>
                  <a:pt x="130610" y="365672"/>
                </a:lnTo>
                <a:lnTo>
                  <a:pt x="120539" y="383945"/>
                </a:lnTo>
                <a:lnTo>
                  <a:pt x="108758" y="403259"/>
                </a:lnTo>
                <a:lnTo>
                  <a:pt x="30096" y="519249"/>
                </a:lnTo>
                <a:lnTo>
                  <a:pt x="20302" y="535149"/>
                </a:lnTo>
                <a:lnTo>
                  <a:pt x="13726" y="547613"/>
                </a:lnTo>
                <a:lnTo>
                  <a:pt x="10804" y="556327"/>
                </a:lnTo>
                <a:lnTo>
                  <a:pt x="8928" y="575575"/>
                </a:lnTo>
                <a:lnTo>
                  <a:pt x="8671" y="583042"/>
                </a:lnTo>
                <a:lnTo>
                  <a:pt x="7651" y="586367"/>
                </a:lnTo>
                <a:lnTo>
                  <a:pt x="2615" y="595597"/>
                </a:lnTo>
                <a:lnTo>
                  <a:pt x="252" y="605575"/>
                </a:lnTo>
                <a:lnTo>
                  <a:pt x="0" y="611343"/>
                </a:lnTo>
                <a:lnTo>
                  <a:pt x="917" y="613807"/>
                </a:lnTo>
                <a:lnTo>
                  <a:pt x="4476" y="619084"/>
                </a:lnTo>
                <a:lnTo>
                  <a:pt x="8664" y="619920"/>
                </a:lnTo>
                <a:lnTo>
                  <a:pt x="20936" y="618309"/>
                </a:lnTo>
                <a:lnTo>
                  <a:pt x="33375" y="616958"/>
                </a:lnTo>
                <a:lnTo>
                  <a:pt x="39360" y="616598"/>
                </a:lnTo>
                <a:lnTo>
                  <a:pt x="50017" y="614453"/>
                </a:lnTo>
                <a:lnTo>
                  <a:pt x="63790" y="611117"/>
                </a:lnTo>
                <a:lnTo>
                  <a:pt x="79638" y="606989"/>
                </a:lnTo>
                <a:lnTo>
                  <a:pt x="109948" y="599862"/>
                </a:lnTo>
                <a:lnTo>
                  <a:pt x="124698" y="596628"/>
                </a:lnTo>
                <a:lnTo>
                  <a:pt x="139294" y="594472"/>
                </a:lnTo>
                <a:lnTo>
                  <a:pt x="153787" y="593034"/>
                </a:lnTo>
                <a:lnTo>
                  <a:pt x="168212" y="592076"/>
                </a:lnTo>
                <a:lnTo>
                  <a:pt x="180686" y="590485"/>
                </a:lnTo>
                <a:lnTo>
                  <a:pt x="191859" y="588472"/>
                </a:lnTo>
                <a:lnTo>
                  <a:pt x="202166" y="586177"/>
                </a:lnTo>
                <a:lnTo>
                  <a:pt x="211895" y="584647"/>
                </a:lnTo>
                <a:lnTo>
                  <a:pt x="221238" y="583627"/>
                </a:lnTo>
                <a:lnTo>
                  <a:pt x="230324" y="582947"/>
                </a:lnTo>
                <a:lnTo>
                  <a:pt x="239239" y="582494"/>
                </a:lnTo>
                <a:lnTo>
                  <a:pt x="256764" y="581990"/>
                </a:lnTo>
                <a:lnTo>
                  <a:pt x="305450" y="581706"/>
                </a:lnTo>
                <a:lnTo>
                  <a:pt x="322661" y="582620"/>
                </a:lnTo>
                <a:lnTo>
                  <a:pt x="338896" y="584180"/>
                </a:lnTo>
                <a:lnTo>
                  <a:pt x="354482" y="586174"/>
                </a:lnTo>
                <a:lnTo>
                  <a:pt x="366779" y="587502"/>
                </a:lnTo>
                <a:lnTo>
                  <a:pt x="376881" y="588388"/>
                </a:lnTo>
                <a:lnTo>
                  <a:pt x="385521" y="588979"/>
                </a:lnTo>
                <a:lnTo>
                  <a:pt x="394139" y="590325"/>
                </a:lnTo>
                <a:lnTo>
                  <a:pt x="402741" y="592175"/>
                </a:lnTo>
                <a:lnTo>
                  <a:pt x="411334" y="594361"/>
                </a:lnTo>
                <a:lnTo>
                  <a:pt x="418967" y="595818"/>
                </a:lnTo>
                <a:lnTo>
                  <a:pt x="432528" y="597437"/>
                </a:lnTo>
                <a:lnTo>
                  <a:pt x="442366" y="598157"/>
                </a:lnTo>
                <a:lnTo>
                  <a:pt x="454236" y="59873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SMARTPenAnnotation320"/>
          <p:cNvSpPr/>
          <p:nvPr/>
        </p:nvSpPr>
        <p:spPr>
          <a:xfrm>
            <a:off x="7327406" y="6035040"/>
            <a:ext cx="244970" cy="60008"/>
          </a:xfrm>
          <a:custGeom>
            <a:avLst/>
            <a:gdLst/>
            <a:ahLst/>
            <a:cxnLst/>
            <a:rect l="0" t="0" r="0" b="0"/>
            <a:pathLst>
              <a:path w="244970" h="60008">
                <a:moveTo>
                  <a:pt x="4938" y="60007"/>
                </a:moveTo>
                <a:lnTo>
                  <a:pt x="387" y="60007"/>
                </a:lnTo>
                <a:lnTo>
                  <a:pt x="0" y="59055"/>
                </a:lnTo>
                <a:lnTo>
                  <a:pt x="693" y="57467"/>
                </a:lnTo>
                <a:lnTo>
                  <a:pt x="2108" y="55457"/>
                </a:lnTo>
                <a:lnTo>
                  <a:pt x="4957" y="54116"/>
                </a:lnTo>
                <a:lnTo>
                  <a:pt x="8760" y="53222"/>
                </a:lnTo>
                <a:lnTo>
                  <a:pt x="13202" y="52626"/>
                </a:lnTo>
                <a:lnTo>
                  <a:pt x="18068" y="51277"/>
                </a:lnTo>
                <a:lnTo>
                  <a:pt x="23216" y="49425"/>
                </a:lnTo>
                <a:lnTo>
                  <a:pt x="28554" y="47237"/>
                </a:lnTo>
                <a:lnTo>
                  <a:pt x="34017" y="45779"/>
                </a:lnTo>
                <a:lnTo>
                  <a:pt x="39565" y="44806"/>
                </a:lnTo>
                <a:lnTo>
                  <a:pt x="45168" y="44159"/>
                </a:lnTo>
                <a:lnTo>
                  <a:pt x="49855" y="43726"/>
                </a:lnTo>
                <a:lnTo>
                  <a:pt x="53933" y="43438"/>
                </a:lnTo>
                <a:lnTo>
                  <a:pt x="57604" y="43246"/>
                </a:lnTo>
                <a:lnTo>
                  <a:pt x="62908" y="42166"/>
                </a:lnTo>
                <a:lnTo>
                  <a:pt x="69303" y="40493"/>
                </a:lnTo>
                <a:lnTo>
                  <a:pt x="76424" y="38425"/>
                </a:lnTo>
                <a:lnTo>
                  <a:pt x="83075" y="36094"/>
                </a:lnTo>
                <a:lnTo>
                  <a:pt x="89414" y="33588"/>
                </a:lnTo>
                <a:lnTo>
                  <a:pt x="95546" y="30964"/>
                </a:lnTo>
                <a:lnTo>
                  <a:pt x="101538" y="29215"/>
                </a:lnTo>
                <a:lnTo>
                  <a:pt x="107439" y="28049"/>
                </a:lnTo>
                <a:lnTo>
                  <a:pt x="113277" y="27272"/>
                </a:lnTo>
                <a:lnTo>
                  <a:pt x="119074" y="25801"/>
                </a:lnTo>
                <a:lnTo>
                  <a:pt x="124844" y="23868"/>
                </a:lnTo>
                <a:lnTo>
                  <a:pt x="130596" y="21627"/>
                </a:lnTo>
                <a:lnTo>
                  <a:pt x="136335" y="20133"/>
                </a:lnTo>
                <a:lnTo>
                  <a:pt x="142066" y="19137"/>
                </a:lnTo>
                <a:lnTo>
                  <a:pt x="147791" y="18473"/>
                </a:lnTo>
                <a:lnTo>
                  <a:pt x="153514" y="17078"/>
                </a:lnTo>
                <a:lnTo>
                  <a:pt x="159234" y="15195"/>
                </a:lnTo>
                <a:lnTo>
                  <a:pt x="164952" y="12988"/>
                </a:lnTo>
                <a:lnTo>
                  <a:pt x="178926" y="7995"/>
                </a:lnTo>
                <a:lnTo>
                  <a:pt x="186653" y="5330"/>
                </a:lnTo>
                <a:lnTo>
                  <a:pt x="195614" y="3553"/>
                </a:lnTo>
                <a:lnTo>
                  <a:pt x="205398" y="2369"/>
                </a:lnTo>
                <a:lnTo>
                  <a:pt x="230273" y="467"/>
                </a:lnTo>
                <a:lnTo>
                  <a:pt x="236215" y="208"/>
                </a:lnTo>
                <a:lnTo>
                  <a:pt x="244969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SMARTPenAnnotation321"/>
          <p:cNvSpPr/>
          <p:nvPr/>
        </p:nvSpPr>
        <p:spPr>
          <a:xfrm>
            <a:off x="1466693" y="4363939"/>
            <a:ext cx="374464" cy="492678"/>
          </a:xfrm>
          <a:custGeom>
            <a:avLst/>
            <a:gdLst/>
            <a:ahLst/>
            <a:cxnLst/>
            <a:rect l="0" t="0" r="0" b="0"/>
            <a:pathLst>
              <a:path w="374464" h="492678">
                <a:moveTo>
                  <a:pt x="96359" y="119478"/>
                </a:moveTo>
                <a:lnTo>
                  <a:pt x="82706" y="114927"/>
                </a:lnTo>
                <a:lnTo>
                  <a:pt x="73464" y="112693"/>
                </a:lnTo>
                <a:lnTo>
                  <a:pt x="69665" y="112097"/>
                </a:lnTo>
                <a:lnTo>
                  <a:pt x="62905" y="108895"/>
                </a:lnTo>
                <a:lnTo>
                  <a:pt x="59769" y="106708"/>
                </a:lnTo>
                <a:lnTo>
                  <a:pt x="58631" y="105250"/>
                </a:lnTo>
                <a:lnTo>
                  <a:pt x="58824" y="104277"/>
                </a:lnTo>
                <a:lnTo>
                  <a:pt x="59906" y="103630"/>
                </a:lnTo>
                <a:lnTo>
                  <a:pt x="68728" y="95289"/>
                </a:lnTo>
                <a:lnTo>
                  <a:pt x="93124" y="71203"/>
                </a:lnTo>
                <a:lnTo>
                  <a:pt x="99917" y="65387"/>
                </a:lnTo>
                <a:lnTo>
                  <a:pt x="107303" y="59605"/>
                </a:lnTo>
                <a:lnTo>
                  <a:pt x="115085" y="53845"/>
                </a:lnTo>
                <a:lnTo>
                  <a:pt x="123131" y="49053"/>
                </a:lnTo>
                <a:lnTo>
                  <a:pt x="131352" y="44906"/>
                </a:lnTo>
                <a:lnTo>
                  <a:pt x="139690" y="41188"/>
                </a:lnTo>
                <a:lnTo>
                  <a:pt x="147154" y="36805"/>
                </a:lnTo>
                <a:lnTo>
                  <a:pt x="154035" y="31978"/>
                </a:lnTo>
                <a:lnTo>
                  <a:pt x="160527" y="26855"/>
                </a:lnTo>
                <a:lnTo>
                  <a:pt x="167713" y="22487"/>
                </a:lnTo>
                <a:lnTo>
                  <a:pt x="175361" y="18622"/>
                </a:lnTo>
                <a:lnTo>
                  <a:pt x="183317" y="15093"/>
                </a:lnTo>
                <a:lnTo>
                  <a:pt x="193383" y="11788"/>
                </a:lnTo>
                <a:lnTo>
                  <a:pt x="204857" y="8632"/>
                </a:lnTo>
                <a:lnTo>
                  <a:pt x="217268" y="5576"/>
                </a:lnTo>
                <a:lnTo>
                  <a:pt x="227448" y="3538"/>
                </a:lnTo>
                <a:lnTo>
                  <a:pt x="236139" y="2180"/>
                </a:lnTo>
                <a:lnTo>
                  <a:pt x="243838" y="1274"/>
                </a:lnTo>
                <a:lnTo>
                  <a:pt x="252781" y="671"/>
                </a:lnTo>
                <a:lnTo>
                  <a:pt x="262553" y="268"/>
                </a:lnTo>
                <a:lnTo>
                  <a:pt x="272877" y="0"/>
                </a:lnTo>
                <a:lnTo>
                  <a:pt x="282618" y="1726"/>
                </a:lnTo>
                <a:lnTo>
                  <a:pt x="291969" y="4782"/>
                </a:lnTo>
                <a:lnTo>
                  <a:pt x="301061" y="8724"/>
                </a:lnTo>
                <a:lnTo>
                  <a:pt x="308074" y="12305"/>
                </a:lnTo>
                <a:lnTo>
                  <a:pt x="318407" y="18823"/>
                </a:lnTo>
                <a:lnTo>
                  <a:pt x="326175" y="27435"/>
                </a:lnTo>
                <a:lnTo>
                  <a:pt x="329579" y="32398"/>
                </a:lnTo>
                <a:lnTo>
                  <a:pt x="333362" y="42994"/>
                </a:lnTo>
                <a:lnTo>
                  <a:pt x="335044" y="55005"/>
                </a:lnTo>
                <a:lnTo>
                  <a:pt x="335791" y="69869"/>
                </a:lnTo>
                <a:lnTo>
                  <a:pt x="335038" y="77833"/>
                </a:lnTo>
                <a:lnTo>
                  <a:pt x="333583" y="86000"/>
                </a:lnTo>
                <a:lnTo>
                  <a:pt x="331661" y="94302"/>
                </a:lnTo>
                <a:lnTo>
                  <a:pt x="326985" y="108606"/>
                </a:lnTo>
                <a:lnTo>
                  <a:pt x="324405" y="115087"/>
                </a:lnTo>
                <a:lnTo>
                  <a:pt x="316458" y="127369"/>
                </a:lnTo>
                <a:lnTo>
                  <a:pt x="306576" y="140130"/>
                </a:lnTo>
                <a:lnTo>
                  <a:pt x="295834" y="155327"/>
                </a:lnTo>
                <a:lnTo>
                  <a:pt x="284709" y="169066"/>
                </a:lnTo>
                <a:lnTo>
                  <a:pt x="273415" y="181522"/>
                </a:lnTo>
                <a:lnTo>
                  <a:pt x="262046" y="193408"/>
                </a:lnTo>
                <a:lnTo>
                  <a:pt x="250642" y="202501"/>
                </a:lnTo>
                <a:lnTo>
                  <a:pt x="244935" y="206259"/>
                </a:lnTo>
                <a:lnTo>
                  <a:pt x="238272" y="211622"/>
                </a:lnTo>
                <a:lnTo>
                  <a:pt x="230973" y="218055"/>
                </a:lnTo>
                <a:lnTo>
                  <a:pt x="223249" y="225201"/>
                </a:lnTo>
                <a:lnTo>
                  <a:pt x="212127" y="233141"/>
                </a:lnTo>
                <a:lnTo>
                  <a:pt x="204009" y="236670"/>
                </a:lnTo>
                <a:lnTo>
                  <a:pt x="194084" y="238656"/>
                </a:lnTo>
                <a:lnTo>
                  <a:pt x="188052" y="239122"/>
                </a:lnTo>
                <a:lnTo>
                  <a:pt x="188920" y="237340"/>
                </a:lnTo>
                <a:lnTo>
                  <a:pt x="197505" y="230281"/>
                </a:lnTo>
                <a:lnTo>
                  <a:pt x="203795" y="226685"/>
                </a:lnTo>
                <a:lnTo>
                  <a:pt x="210845" y="223334"/>
                </a:lnTo>
                <a:lnTo>
                  <a:pt x="218403" y="220148"/>
                </a:lnTo>
                <a:lnTo>
                  <a:pt x="228204" y="218023"/>
                </a:lnTo>
                <a:lnTo>
                  <a:pt x="239501" y="216608"/>
                </a:lnTo>
                <a:lnTo>
                  <a:pt x="251794" y="215664"/>
                </a:lnTo>
                <a:lnTo>
                  <a:pt x="270534" y="214615"/>
                </a:lnTo>
                <a:lnTo>
                  <a:pt x="286165" y="214149"/>
                </a:lnTo>
                <a:lnTo>
                  <a:pt x="318874" y="213825"/>
                </a:lnTo>
                <a:lnTo>
                  <a:pt x="328922" y="216338"/>
                </a:lnTo>
                <a:lnTo>
                  <a:pt x="338785" y="220629"/>
                </a:lnTo>
                <a:lnTo>
                  <a:pt x="349693" y="228400"/>
                </a:lnTo>
                <a:lnTo>
                  <a:pt x="355954" y="233928"/>
                </a:lnTo>
                <a:lnTo>
                  <a:pt x="364834" y="246946"/>
                </a:lnTo>
                <a:lnTo>
                  <a:pt x="370621" y="259951"/>
                </a:lnTo>
                <a:lnTo>
                  <a:pt x="373498" y="267419"/>
                </a:lnTo>
                <a:lnTo>
                  <a:pt x="374463" y="274303"/>
                </a:lnTo>
                <a:lnTo>
                  <a:pt x="372996" y="287032"/>
                </a:lnTo>
                <a:lnTo>
                  <a:pt x="369169" y="301579"/>
                </a:lnTo>
                <a:lnTo>
                  <a:pt x="366815" y="309459"/>
                </a:lnTo>
                <a:lnTo>
                  <a:pt x="362388" y="319474"/>
                </a:lnTo>
                <a:lnTo>
                  <a:pt x="356579" y="330914"/>
                </a:lnTo>
                <a:lnTo>
                  <a:pt x="349849" y="343303"/>
                </a:lnTo>
                <a:lnTo>
                  <a:pt x="341552" y="356325"/>
                </a:lnTo>
                <a:lnTo>
                  <a:pt x="332211" y="369768"/>
                </a:lnTo>
                <a:lnTo>
                  <a:pt x="322174" y="383493"/>
                </a:lnTo>
                <a:lnTo>
                  <a:pt x="313577" y="394548"/>
                </a:lnTo>
                <a:lnTo>
                  <a:pt x="305941" y="403823"/>
                </a:lnTo>
                <a:lnTo>
                  <a:pt x="298945" y="411912"/>
                </a:lnTo>
                <a:lnTo>
                  <a:pt x="289519" y="421113"/>
                </a:lnTo>
                <a:lnTo>
                  <a:pt x="278472" y="431059"/>
                </a:lnTo>
                <a:lnTo>
                  <a:pt x="266345" y="441498"/>
                </a:lnTo>
                <a:lnTo>
                  <a:pt x="256356" y="449411"/>
                </a:lnTo>
                <a:lnTo>
                  <a:pt x="247791" y="455638"/>
                </a:lnTo>
                <a:lnTo>
                  <a:pt x="240176" y="460742"/>
                </a:lnTo>
                <a:lnTo>
                  <a:pt x="232242" y="465098"/>
                </a:lnTo>
                <a:lnTo>
                  <a:pt x="224095" y="468954"/>
                </a:lnTo>
                <a:lnTo>
                  <a:pt x="215807" y="472477"/>
                </a:lnTo>
                <a:lnTo>
                  <a:pt x="207423" y="475778"/>
                </a:lnTo>
                <a:lnTo>
                  <a:pt x="190488" y="481986"/>
                </a:lnTo>
                <a:lnTo>
                  <a:pt x="181019" y="484023"/>
                </a:lnTo>
                <a:lnTo>
                  <a:pt x="170897" y="485380"/>
                </a:lnTo>
                <a:lnTo>
                  <a:pt x="160338" y="486286"/>
                </a:lnTo>
                <a:lnTo>
                  <a:pt x="148537" y="487841"/>
                </a:lnTo>
                <a:lnTo>
                  <a:pt x="135907" y="489831"/>
                </a:lnTo>
                <a:lnTo>
                  <a:pt x="122724" y="492110"/>
                </a:lnTo>
                <a:lnTo>
                  <a:pt x="112031" y="492677"/>
                </a:lnTo>
                <a:lnTo>
                  <a:pt x="102997" y="492102"/>
                </a:lnTo>
                <a:lnTo>
                  <a:pt x="95069" y="490766"/>
                </a:lnTo>
                <a:lnTo>
                  <a:pt x="87879" y="489877"/>
                </a:lnTo>
                <a:lnTo>
                  <a:pt x="81181" y="489283"/>
                </a:lnTo>
                <a:lnTo>
                  <a:pt x="69611" y="488624"/>
                </a:lnTo>
                <a:lnTo>
                  <a:pt x="61293" y="488331"/>
                </a:lnTo>
                <a:lnTo>
                  <a:pt x="51882" y="485660"/>
                </a:lnTo>
                <a:lnTo>
                  <a:pt x="42301" y="481298"/>
                </a:lnTo>
                <a:lnTo>
                  <a:pt x="34868" y="476184"/>
                </a:lnTo>
                <a:lnTo>
                  <a:pt x="30600" y="474440"/>
                </a:lnTo>
                <a:lnTo>
                  <a:pt x="20778" y="472501"/>
                </a:lnTo>
                <a:lnTo>
                  <a:pt x="13640" y="471410"/>
                </a:lnTo>
                <a:lnTo>
                  <a:pt x="2423" y="466536"/>
                </a:lnTo>
                <a:lnTo>
                  <a:pt x="397" y="464197"/>
                </a:lnTo>
                <a:lnTo>
                  <a:pt x="0" y="461686"/>
                </a:lnTo>
                <a:lnTo>
                  <a:pt x="2061" y="45380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SMARTPenAnnotation322"/>
          <p:cNvSpPr/>
          <p:nvPr/>
        </p:nvSpPr>
        <p:spPr>
          <a:xfrm>
            <a:off x="1897379" y="4569142"/>
            <a:ext cx="265749" cy="213914"/>
          </a:xfrm>
          <a:custGeom>
            <a:avLst/>
            <a:gdLst/>
            <a:ahLst/>
            <a:cxnLst/>
            <a:rect l="0" t="0" r="0" b="0"/>
            <a:pathLst>
              <a:path w="265749" h="213914">
                <a:moveTo>
                  <a:pt x="0" y="0"/>
                </a:moveTo>
                <a:lnTo>
                  <a:pt x="0" y="42023"/>
                </a:lnTo>
                <a:lnTo>
                  <a:pt x="953" y="48971"/>
                </a:lnTo>
                <a:lnTo>
                  <a:pt x="2540" y="54555"/>
                </a:lnTo>
                <a:lnTo>
                  <a:pt x="4552" y="59230"/>
                </a:lnTo>
                <a:lnTo>
                  <a:pt x="5892" y="63299"/>
                </a:lnTo>
                <a:lnTo>
                  <a:pt x="6786" y="66964"/>
                </a:lnTo>
                <a:lnTo>
                  <a:pt x="7381" y="70361"/>
                </a:lnTo>
                <a:lnTo>
                  <a:pt x="10583" y="76674"/>
                </a:lnTo>
                <a:lnTo>
                  <a:pt x="15181" y="82655"/>
                </a:lnTo>
                <a:lnTo>
                  <a:pt x="20400" y="88488"/>
                </a:lnTo>
                <a:lnTo>
                  <a:pt x="23125" y="93282"/>
                </a:lnTo>
                <a:lnTo>
                  <a:pt x="25895" y="99336"/>
                </a:lnTo>
                <a:lnTo>
                  <a:pt x="28693" y="106229"/>
                </a:lnTo>
                <a:lnTo>
                  <a:pt x="31511" y="111776"/>
                </a:lnTo>
                <a:lnTo>
                  <a:pt x="34343" y="116428"/>
                </a:lnTo>
                <a:lnTo>
                  <a:pt x="37183" y="120481"/>
                </a:lnTo>
                <a:lnTo>
                  <a:pt x="40029" y="125088"/>
                </a:lnTo>
                <a:lnTo>
                  <a:pt x="42878" y="130064"/>
                </a:lnTo>
                <a:lnTo>
                  <a:pt x="45731" y="135287"/>
                </a:lnTo>
                <a:lnTo>
                  <a:pt x="48585" y="139722"/>
                </a:lnTo>
                <a:lnTo>
                  <a:pt x="51440" y="143630"/>
                </a:lnTo>
                <a:lnTo>
                  <a:pt x="54296" y="147189"/>
                </a:lnTo>
                <a:lnTo>
                  <a:pt x="62549" y="153682"/>
                </a:lnTo>
                <a:lnTo>
                  <a:pt x="67417" y="156747"/>
                </a:lnTo>
                <a:lnTo>
                  <a:pt x="75366" y="162693"/>
                </a:lnTo>
                <a:lnTo>
                  <a:pt x="78819" y="165612"/>
                </a:lnTo>
                <a:lnTo>
                  <a:pt x="82074" y="169463"/>
                </a:lnTo>
                <a:lnTo>
                  <a:pt x="85196" y="173935"/>
                </a:lnTo>
                <a:lnTo>
                  <a:pt x="88230" y="178822"/>
                </a:lnTo>
                <a:lnTo>
                  <a:pt x="92158" y="183032"/>
                </a:lnTo>
                <a:lnTo>
                  <a:pt x="96681" y="186792"/>
                </a:lnTo>
                <a:lnTo>
                  <a:pt x="101602" y="190250"/>
                </a:lnTo>
                <a:lnTo>
                  <a:pt x="109609" y="196633"/>
                </a:lnTo>
                <a:lnTo>
                  <a:pt x="113078" y="199669"/>
                </a:lnTo>
                <a:lnTo>
                  <a:pt x="117295" y="201692"/>
                </a:lnTo>
                <a:lnTo>
                  <a:pt x="122012" y="203042"/>
                </a:lnTo>
                <a:lnTo>
                  <a:pt x="127061" y="203941"/>
                </a:lnTo>
                <a:lnTo>
                  <a:pt x="133286" y="205493"/>
                </a:lnTo>
                <a:lnTo>
                  <a:pt x="140292" y="207481"/>
                </a:lnTo>
                <a:lnTo>
                  <a:pt x="147821" y="209758"/>
                </a:lnTo>
                <a:lnTo>
                  <a:pt x="153792" y="211276"/>
                </a:lnTo>
                <a:lnTo>
                  <a:pt x="158726" y="212288"/>
                </a:lnTo>
                <a:lnTo>
                  <a:pt x="162967" y="212963"/>
                </a:lnTo>
                <a:lnTo>
                  <a:pt x="167700" y="213412"/>
                </a:lnTo>
                <a:lnTo>
                  <a:pt x="172760" y="213713"/>
                </a:lnTo>
                <a:lnTo>
                  <a:pt x="178039" y="213913"/>
                </a:lnTo>
                <a:lnTo>
                  <a:pt x="182510" y="213094"/>
                </a:lnTo>
                <a:lnTo>
                  <a:pt x="190018" y="209643"/>
                </a:lnTo>
                <a:lnTo>
                  <a:pt x="194306" y="208343"/>
                </a:lnTo>
                <a:lnTo>
                  <a:pt x="199070" y="207475"/>
                </a:lnTo>
                <a:lnTo>
                  <a:pt x="204151" y="206897"/>
                </a:lnTo>
                <a:lnTo>
                  <a:pt x="209443" y="205559"/>
                </a:lnTo>
                <a:lnTo>
                  <a:pt x="214877" y="203714"/>
                </a:lnTo>
                <a:lnTo>
                  <a:pt x="220404" y="201532"/>
                </a:lnTo>
                <a:lnTo>
                  <a:pt x="225041" y="199125"/>
                </a:lnTo>
                <a:lnTo>
                  <a:pt x="232734" y="193910"/>
                </a:lnTo>
                <a:lnTo>
                  <a:pt x="237071" y="190233"/>
                </a:lnTo>
                <a:lnTo>
                  <a:pt x="241867" y="185877"/>
                </a:lnTo>
                <a:lnTo>
                  <a:pt x="246970" y="181068"/>
                </a:lnTo>
                <a:lnTo>
                  <a:pt x="250372" y="176909"/>
                </a:lnTo>
                <a:lnTo>
                  <a:pt x="252640" y="173185"/>
                </a:lnTo>
                <a:lnTo>
                  <a:pt x="256112" y="166506"/>
                </a:lnTo>
                <a:lnTo>
                  <a:pt x="258371" y="163392"/>
                </a:lnTo>
                <a:lnTo>
                  <a:pt x="265748" y="15430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SMARTPenAnnotation323"/>
          <p:cNvSpPr/>
          <p:nvPr/>
        </p:nvSpPr>
        <p:spPr>
          <a:xfrm>
            <a:off x="1888807" y="4555631"/>
            <a:ext cx="240031" cy="364985"/>
          </a:xfrm>
          <a:custGeom>
            <a:avLst/>
            <a:gdLst/>
            <a:ahLst/>
            <a:cxnLst/>
            <a:rect l="0" t="0" r="0" b="0"/>
            <a:pathLst>
              <a:path w="240031" h="364985">
                <a:moveTo>
                  <a:pt x="240030" y="4939"/>
                </a:moveTo>
                <a:lnTo>
                  <a:pt x="226378" y="388"/>
                </a:lnTo>
                <a:lnTo>
                  <a:pt x="222356" y="0"/>
                </a:lnTo>
                <a:lnTo>
                  <a:pt x="219675" y="693"/>
                </a:lnTo>
                <a:lnTo>
                  <a:pt x="214791" y="4005"/>
                </a:lnTo>
                <a:lnTo>
                  <a:pt x="210821" y="6221"/>
                </a:lnTo>
                <a:lnTo>
                  <a:pt x="206270" y="8651"/>
                </a:lnTo>
                <a:lnTo>
                  <a:pt x="203236" y="11223"/>
                </a:lnTo>
                <a:lnTo>
                  <a:pt x="201213" y="13891"/>
                </a:lnTo>
                <a:lnTo>
                  <a:pt x="199864" y="16622"/>
                </a:lnTo>
                <a:lnTo>
                  <a:pt x="193286" y="24736"/>
                </a:lnTo>
                <a:lnTo>
                  <a:pt x="184965" y="33740"/>
                </a:lnTo>
                <a:lnTo>
                  <a:pt x="178092" y="40917"/>
                </a:lnTo>
                <a:lnTo>
                  <a:pt x="174925" y="46069"/>
                </a:lnTo>
                <a:lnTo>
                  <a:pt x="171862" y="52362"/>
                </a:lnTo>
                <a:lnTo>
                  <a:pt x="168867" y="59414"/>
                </a:lnTo>
                <a:lnTo>
                  <a:pt x="163000" y="72330"/>
                </a:lnTo>
                <a:lnTo>
                  <a:pt x="160102" y="78441"/>
                </a:lnTo>
                <a:lnTo>
                  <a:pt x="155312" y="87278"/>
                </a:lnTo>
                <a:lnTo>
                  <a:pt x="142370" y="109796"/>
                </a:lnTo>
                <a:lnTo>
                  <a:pt x="136823" y="120564"/>
                </a:lnTo>
                <a:lnTo>
                  <a:pt x="132173" y="130600"/>
                </a:lnTo>
                <a:lnTo>
                  <a:pt x="128120" y="140147"/>
                </a:lnTo>
                <a:lnTo>
                  <a:pt x="123513" y="149370"/>
                </a:lnTo>
                <a:lnTo>
                  <a:pt x="118537" y="158376"/>
                </a:lnTo>
                <a:lnTo>
                  <a:pt x="113315" y="167238"/>
                </a:lnTo>
                <a:lnTo>
                  <a:pt x="104972" y="182165"/>
                </a:lnTo>
                <a:lnTo>
                  <a:pt x="101414" y="188811"/>
                </a:lnTo>
                <a:lnTo>
                  <a:pt x="98089" y="196101"/>
                </a:lnTo>
                <a:lnTo>
                  <a:pt x="94920" y="203818"/>
                </a:lnTo>
                <a:lnTo>
                  <a:pt x="91855" y="211819"/>
                </a:lnTo>
                <a:lnTo>
                  <a:pt x="86954" y="221916"/>
                </a:lnTo>
                <a:lnTo>
                  <a:pt x="80830" y="233411"/>
                </a:lnTo>
                <a:lnTo>
                  <a:pt x="73889" y="245836"/>
                </a:lnTo>
                <a:lnTo>
                  <a:pt x="68309" y="256977"/>
                </a:lnTo>
                <a:lnTo>
                  <a:pt x="63637" y="267262"/>
                </a:lnTo>
                <a:lnTo>
                  <a:pt x="59570" y="276976"/>
                </a:lnTo>
                <a:lnTo>
                  <a:pt x="54953" y="285357"/>
                </a:lnTo>
                <a:lnTo>
                  <a:pt x="49970" y="292849"/>
                </a:lnTo>
                <a:lnTo>
                  <a:pt x="44744" y="299749"/>
                </a:lnTo>
                <a:lnTo>
                  <a:pt x="39354" y="308159"/>
                </a:lnTo>
                <a:lnTo>
                  <a:pt x="33856" y="317575"/>
                </a:lnTo>
                <a:lnTo>
                  <a:pt x="28286" y="327663"/>
                </a:lnTo>
                <a:lnTo>
                  <a:pt x="24572" y="335341"/>
                </a:lnTo>
                <a:lnTo>
                  <a:pt x="20446" y="346411"/>
                </a:lnTo>
                <a:lnTo>
                  <a:pt x="17440" y="350697"/>
                </a:lnTo>
                <a:lnTo>
                  <a:pt x="13532" y="354507"/>
                </a:lnTo>
                <a:lnTo>
                  <a:pt x="0" y="364984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SMARTPenAnnotation324"/>
          <p:cNvSpPr/>
          <p:nvPr/>
        </p:nvSpPr>
        <p:spPr>
          <a:xfrm>
            <a:off x="2207181" y="4646329"/>
            <a:ext cx="333137" cy="25666"/>
          </a:xfrm>
          <a:custGeom>
            <a:avLst/>
            <a:gdLst/>
            <a:ahLst/>
            <a:cxnLst/>
            <a:rect l="0" t="0" r="0" b="0"/>
            <a:pathLst>
              <a:path w="333137" h="25666">
                <a:moveTo>
                  <a:pt x="7381" y="8538"/>
                </a:moveTo>
                <a:lnTo>
                  <a:pt x="0" y="23300"/>
                </a:lnTo>
                <a:lnTo>
                  <a:pt x="555" y="24095"/>
                </a:lnTo>
                <a:lnTo>
                  <a:pt x="1878" y="24624"/>
                </a:lnTo>
                <a:lnTo>
                  <a:pt x="8291" y="25369"/>
                </a:lnTo>
                <a:lnTo>
                  <a:pt x="16223" y="25590"/>
                </a:lnTo>
                <a:lnTo>
                  <a:pt x="31988" y="25665"/>
                </a:lnTo>
                <a:lnTo>
                  <a:pt x="40930" y="24718"/>
                </a:lnTo>
                <a:lnTo>
                  <a:pt x="66107" y="21127"/>
                </a:lnTo>
                <a:lnTo>
                  <a:pt x="77964" y="19788"/>
                </a:lnTo>
                <a:lnTo>
                  <a:pt x="88726" y="18896"/>
                </a:lnTo>
                <a:lnTo>
                  <a:pt x="98759" y="18301"/>
                </a:lnTo>
                <a:lnTo>
                  <a:pt x="107352" y="16951"/>
                </a:lnTo>
                <a:lnTo>
                  <a:pt x="114986" y="15099"/>
                </a:lnTo>
                <a:lnTo>
                  <a:pt x="121980" y="12912"/>
                </a:lnTo>
                <a:lnTo>
                  <a:pt x="129500" y="11454"/>
                </a:lnTo>
                <a:lnTo>
                  <a:pt x="137372" y="10482"/>
                </a:lnTo>
                <a:lnTo>
                  <a:pt x="145476" y="9834"/>
                </a:lnTo>
                <a:lnTo>
                  <a:pt x="153737" y="8450"/>
                </a:lnTo>
                <a:lnTo>
                  <a:pt x="162102" y="6574"/>
                </a:lnTo>
                <a:lnTo>
                  <a:pt x="170536" y="4371"/>
                </a:lnTo>
                <a:lnTo>
                  <a:pt x="179016" y="2903"/>
                </a:lnTo>
                <a:lnTo>
                  <a:pt x="187527" y="1924"/>
                </a:lnTo>
                <a:lnTo>
                  <a:pt x="202698" y="836"/>
                </a:lnTo>
                <a:lnTo>
                  <a:pt x="212616" y="352"/>
                </a:lnTo>
                <a:lnTo>
                  <a:pt x="232656" y="80"/>
                </a:lnTo>
                <a:lnTo>
                  <a:pt x="270344" y="0"/>
                </a:lnTo>
                <a:lnTo>
                  <a:pt x="280797" y="941"/>
                </a:lnTo>
                <a:lnTo>
                  <a:pt x="288719" y="2521"/>
                </a:lnTo>
                <a:lnTo>
                  <a:pt x="294952" y="4527"/>
                </a:lnTo>
                <a:lnTo>
                  <a:pt x="300060" y="5864"/>
                </a:lnTo>
                <a:lnTo>
                  <a:pt x="304418" y="6755"/>
                </a:lnTo>
                <a:lnTo>
                  <a:pt x="308275" y="7350"/>
                </a:lnTo>
                <a:lnTo>
                  <a:pt x="315102" y="8010"/>
                </a:lnTo>
                <a:lnTo>
                  <a:pt x="318256" y="8186"/>
                </a:lnTo>
                <a:lnTo>
                  <a:pt x="321311" y="9256"/>
                </a:lnTo>
                <a:lnTo>
                  <a:pt x="324300" y="10921"/>
                </a:lnTo>
                <a:lnTo>
                  <a:pt x="333136" y="1711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SMARTPenAnnotation325"/>
          <p:cNvSpPr/>
          <p:nvPr/>
        </p:nvSpPr>
        <p:spPr>
          <a:xfrm>
            <a:off x="2553966" y="4432027"/>
            <a:ext cx="337824" cy="394291"/>
          </a:xfrm>
          <a:custGeom>
            <a:avLst/>
            <a:gdLst/>
            <a:ahLst/>
            <a:cxnLst/>
            <a:rect l="0" t="0" r="0" b="0"/>
            <a:pathLst>
              <a:path w="337824" h="394291">
                <a:moveTo>
                  <a:pt x="20641" y="77108"/>
                </a:moveTo>
                <a:lnTo>
                  <a:pt x="25192" y="68006"/>
                </a:lnTo>
                <a:lnTo>
                  <a:pt x="32573" y="57795"/>
                </a:lnTo>
                <a:lnTo>
                  <a:pt x="40549" y="49157"/>
                </a:lnTo>
                <a:lnTo>
                  <a:pt x="45343" y="44186"/>
                </a:lnTo>
                <a:lnTo>
                  <a:pt x="51397" y="39920"/>
                </a:lnTo>
                <a:lnTo>
                  <a:pt x="58290" y="36123"/>
                </a:lnTo>
                <a:lnTo>
                  <a:pt x="79104" y="26229"/>
                </a:lnTo>
                <a:lnTo>
                  <a:pt x="120563" y="5703"/>
                </a:lnTo>
                <a:lnTo>
                  <a:pt x="126308" y="3787"/>
                </a:lnTo>
                <a:lnTo>
                  <a:pt x="132043" y="2510"/>
                </a:lnTo>
                <a:lnTo>
                  <a:pt x="137772" y="1658"/>
                </a:lnTo>
                <a:lnTo>
                  <a:pt x="144448" y="1091"/>
                </a:lnTo>
                <a:lnTo>
                  <a:pt x="151757" y="712"/>
                </a:lnTo>
                <a:lnTo>
                  <a:pt x="170615" y="179"/>
                </a:lnTo>
                <a:lnTo>
                  <a:pt x="185521" y="0"/>
                </a:lnTo>
                <a:lnTo>
                  <a:pt x="190568" y="1889"/>
                </a:lnTo>
                <a:lnTo>
                  <a:pt x="196791" y="5055"/>
                </a:lnTo>
                <a:lnTo>
                  <a:pt x="203797" y="9070"/>
                </a:lnTo>
                <a:lnTo>
                  <a:pt x="208467" y="13652"/>
                </a:lnTo>
                <a:lnTo>
                  <a:pt x="211581" y="18611"/>
                </a:lnTo>
                <a:lnTo>
                  <a:pt x="215993" y="29202"/>
                </a:lnTo>
                <a:lnTo>
                  <a:pt x="221129" y="40258"/>
                </a:lnTo>
                <a:lnTo>
                  <a:pt x="224047" y="51523"/>
                </a:lnTo>
                <a:lnTo>
                  <a:pt x="225344" y="62879"/>
                </a:lnTo>
                <a:lnTo>
                  <a:pt x="225920" y="74277"/>
                </a:lnTo>
                <a:lnTo>
                  <a:pt x="224169" y="83793"/>
                </a:lnTo>
                <a:lnTo>
                  <a:pt x="221096" y="95852"/>
                </a:lnTo>
                <a:lnTo>
                  <a:pt x="217143" y="109607"/>
                </a:lnTo>
                <a:lnTo>
                  <a:pt x="207670" y="140129"/>
                </a:lnTo>
                <a:lnTo>
                  <a:pt x="202477" y="156269"/>
                </a:lnTo>
                <a:lnTo>
                  <a:pt x="197110" y="168934"/>
                </a:lnTo>
                <a:lnTo>
                  <a:pt x="191627" y="179283"/>
                </a:lnTo>
                <a:lnTo>
                  <a:pt x="174809" y="205489"/>
                </a:lnTo>
                <a:lnTo>
                  <a:pt x="169139" y="214130"/>
                </a:lnTo>
                <a:lnTo>
                  <a:pt x="147508" y="249046"/>
                </a:lnTo>
                <a:lnTo>
                  <a:pt x="140461" y="259361"/>
                </a:lnTo>
                <a:lnTo>
                  <a:pt x="133859" y="268142"/>
                </a:lnTo>
                <a:lnTo>
                  <a:pt x="127552" y="275902"/>
                </a:lnTo>
                <a:lnTo>
                  <a:pt x="122395" y="283932"/>
                </a:lnTo>
                <a:lnTo>
                  <a:pt x="118005" y="292143"/>
                </a:lnTo>
                <a:lnTo>
                  <a:pt x="114125" y="300474"/>
                </a:lnTo>
                <a:lnTo>
                  <a:pt x="109634" y="307934"/>
                </a:lnTo>
                <a:lnTo>
                  <a:pt x="104735" y="314812"/>
                </a:lnTo>
                <a:lnTo>
                  <a:pt x="99563" y="321302"/>
                </a:lnTo>
                <a:lnTo>
                  <a:pt x="94211" y="327534"/>
                </a:lnTo>
                <a:lnTo>
                  <a:pt x="88738" y="333594"/>
                </a:lnTo>
                <a:lnTo>
                  <a:pt x="83184" y="339538"/>
                </a:lnTo>
                <a:lnTo>
                  <a:pt x="77576" y="344453"/>
                </a:lnTo>
                <a:lnTo>
                  <a:pt x="71933" y="348683"/>
                </a:lnTo>
                <a:lnTo>
                  <a:pt x="61535" y="355923"/>
                </a:lnTo>
                <a:lnTo>
                  <a:pt x="53738" y="362316"/>
                </a:lnTo>
                <a:lnTo>
                  <a:pt x="44559" y="368332"/>
                </a:lnTo>
                <a:lnTo>
                  <a:pt x="34129" y="374181"/>
                </a:lnTo>
                <a:lnTo>
                  <a:pt x="23143" y="379955"/>
                </a:lnTo>
                <a:lnTo>
                  <a:pt x="14450" y="383156"/>
                </a:lnTo>
                <a:lnTo>
                  <a:pt x="10799" y="384010"/>
                </a:lnTo>
                <a:lnTo>
                  <a:pt x="4202" y="387498"/>
                </a:lnTo>
                <a:lnTo>
                  <a:pt x="1109" y="389763"/>
                </a:lnTo>
                <a:lnTo>
                  <a:pt x="0" y="391272"/>
                </a:lnTo>
                <a:lnTo>
                  <a:pt x="213" y="392278"/>
                </a:lnTo>
                <a:lnTo>
                  <a:pt x="1307" y="392949"/>
                </a:lnTo>
                <a:lnTo>
                  <a:pt x="10143" y="391154"/>
                </a:lnTo>
                <a:lnTo>
                  <a:pt x="16500" y="389342"/>
                </a:lnTo>
                <a:lnTo>
                  <a:pt x="26103" y="387329"/>
                </a:lnTo>
                <a:lnTo>
                  <a:pt x="34499" y="386433"/>
                </a:lnTo>
                <a:lnTo>
                  <a:pt x="44580" y="386036"/>
                </a:lnTo>
                <a:lnTo>
                  <a:pt x="52793" y="384977"/>
                </a:lnTo>
                <a:lnTo>
                  <a:pt x="63030" y="383319"/>
                </a:lnTo>
                <a:lnTo>
                  <a:pt x="74618" y="381261"/>
                </a:lnTo>
                <a:lnTo>
                  <a:pt x="84248" y="379889"/>
                </a:lnTo>
                <a:lnTo>
                  <a:pt x="92573" y="378974"/>
                </a:lnTo>
                <a:lnTo>
                  <a:pt x="100028" y="378365"/>
                </a:lnTo>
                <a:lnTo>
                  <a:pt x="107856" y="377005"/>
                </a:lnTo>
                <a:lnTo>
                  <a:pt x="115932" y="375147"/>
                </a:lnTo>
                <a:lnTo>
                  <a:pt x="124173" y="372956"/>
                </a:lnTo>
                <a:lnTo>
                  <a:pt x="133478" y="372447"/>
                </a:lnTo>
                <a:lnTo>
                  <a:pt x="143490" y="373061"/>
                </a:lnTo>
                <a:lnTo>
                  <a:pt x="153976" y="374422"/>
                </a:lnTo>
                <a:lnTo>
                  <a:pt x="163823" y="375330"/>
                </a:lnTo>
                <a:lnTo>
                  <a:pt x="173246" y="375935"/>
                </a:lnTo>
                <a:lnTo>
                  <a:pt x="191335" y="376607"/>
                </a:lnTo>
                <a:lnTo>
                  <a:pt x="221395" y="376986"/>
                </a:lnTo>
                <a:lnTo>
                  <a:pt x="253057" y="377074"/>
                </a:lnTo>
                <a:lnTo>
                  <a:pt x="266073" y="378050"/>
                </a:lnTo>
                <a:lnTo>
                  <a:pt x="276655" y="379654"/>
                </a:lnTo>
                <a:lnTo>
                  <a:pt x="285614" y="381675"/>
                </a:lnTo>
                <a:lnTo>
                  <a:pt x="292540" y="383022"/>
                </a:lnTo>
                <a:lnTo>
                  <a:pt x="302775" y="384520"/>
                </a:lnTo>
                <a:lnTo>
                  <a:pt x="313039" y="385185"/>
                </a:lnTo>
                <a:lnTo>
                  <a:pt x="318443" y="385363"/>
                </a:lnTo>
                <a:lnTo>
                  <a:pt x="322998" y="386433"/>
                </a:lnTo>
                <a:lnTo>
                  <a:pt x="333007" y="391539"/>
                </a:lnTo>
                <a:lnTo>
                  <a:pt x="337823" y="39429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SMARTPenAnnotation326"/>
          <p:cNvSpPr/>
          <p:nvPr/>
        </p:nvSpPr>
        <p:spPr>
          <a:xfrm>
            <a:off x="2951874" y="4364594"/>
            <a:ext cx="197091" cy="590311"/>
          </a:xfrm>
          <a:custGeom>
            <a:avLst/>
            <a:gdLst/>
            <a:ahLst/>
            <a:cxnLst/>
            <a:rect l="0" t="0" r="0" b="0"/>
            <a:pathLst>
              <a:path w="197091" h="590311">
                <a:moveTo>
                  <a:pt x="197090" y="7381"/>
                </a:moveTo>
                <a:lnTo>
                  <a:pt x="187989" y="2830"/>
                </a:lnTo>
                <a:lnTo>
                  <a:pt x="184355" y="1489"/>
                </a:lnTo>
                <a:lnTo>
                  <a:pt x="180980" y="596"/>
                </a:lnTo>
                <a:lnTo>
                  <a:pt x="177778" y="0"/>
                </a:lnTo>
                <a:lnTo>
                  <a:pt x="174690" y="555"/>
                </a:lnTo>
                <a:lnTo>
                  <a:pt x="168720" y="3712"/>
                </a:lnTo>
                <a:lnTo>
                  <a:pt x="166747" y="5887"/>
                </a:lnTo>
                <a:lnTo>
                  <a:pt x="165431" y="8290"/>
                </a:lnTo>
                <a:lnTo>
                  <a:pt x="164554" y="10845"/>
                </a:lnTo>
                <a:lnTo>
                  <a:pt x="161112" y="14453"/>
                </a:lnTo>
                <a:lnTo>
                  <a:pt x="155960" y="18763"/>
                </a:lnTo>
                <a:lnTo>
                  <a:pt x="149668" y="23541"/>
                </a:lnTo>
                <a:lnTo>
                  <a:pt x="144520" y="28632"/>
                </a:lnTo>
                <a:lnTo>
                  <a:pt x="140136" y="33930"/>
                </a:lnTo>
                <a:lnTo>
                  <a:pt x="136261" y="39368"/>
                </a:lnTo>
                <a:lnTo>
                  <a:pt x="132725" y="44898"/>
                </a:lnTo>
                <a:lnTo>
                  <a:pt x="129415" y="50490"/>
                </a:lnTo>
                <a:lnTo>
                  <a:pt x="126256" y="56122"/>
                </a:lnTo>
                <a:lnTo>
                  <a:pt x="120340" y="64640"/>
                </a:lnTo>
                <a:lnTo>
                  <a:pt x="112586" y="75081"/>
                </a:lnTo>
                <a:lnTo>
                  <a:pt x="103607" y="86804"/>
                </a:lnTo>
                <a:lnTo>
                  <a:pt x="94763" y="100335"/>
                </a:lnTo>
                <a:lnTo>
                  <a:pt x="86009" y="115070"/>
                </a:lnTo>
                <a:lnTo>
                  <a:pt x="77317" y="130609"/>
                </a:lnTo>
                <a:lnTo>
                  <a:pt x="68664" y="143825"/>
                </a:lnTo>
                <a:lnTo>
                  <a:pt x="60038" y="155494"/>
                </a:lnTo>
                <a:lnTo>
                  <a:pt x="51430" y="166130"/>
                </a:lnTo>
                <a:lnTo>
                  <a:pt x="44738" y="176078"/>
                </a:lnTo>
                <a:lnTo>
                  <a:pt x="39325" y="185569"/>
                </a:lnTo>
                <a:lnTo>
                  <a:pt x="34763" y="194752"/>
                </a:lnTo>
                <a:lnTo>
                  <a:pt x="30770" y="203733"/>
                </a:lnTo>
                <a:lnTo>
                  <a:pt x="27155" y="212577"/>
                </a:lnTo>
                <a:lnTo>
                  <a:pt x="23793" y="221331"/>
                </a:lnTo>
                <a:lnTo>
                  <a:pt x="19646" y="230024"/>
                </a:lnTo>
                <a:lnTo>
                  <a:pt x="14977" y="238677"/>
                </a:lnTo>
                <a:lnTo>
                  <a:pt x="9959" y="247303"/>
                </a:lnTo>
                <a:lnTo>
                  <a:pt x="4383" y="264508"/>
                </a:lnTo>
                <a:lnTo>
                  <a:pt x="1905" y="281680"/>
                </a:lnTo>
                <a:lnTo>
                  <a:pt x="804" y="298836"/>
                </a:lnTo>
                <a:lnTo>
                  <a:pt x="314" y="323607"/>
                </a:lnTo>
                <a:lnTo>
                  <a:pt x="0" y="381524"/>
                </a:lnTo>
                <a:lnTo>
                  <a:pt x="927" y="395875"/>
                </a:lnTo>
                <a:lnTo>
                  <a:pt x="2497" y="410204"/>
                </a:lnTo>
                <a:lnTo>
                  <a:pt x="4497" y="424520"/>
                </a:lnTo>
                <a:lnTo>
                  <a:pt x="6782" y="435968"/>
                </a:lnTo>
                <a:lnTo>
                  <a:pt x="11861" y="453769"/>
                </a:lnTo>
                <a:lnTo>
                  <a:pt x="17294" y="468031"/>
                </a:lnTo>
                <a:lnTo>
                  <a:pt x="22883" y="480719"/>
                </a:lnTo>
                <a:lnTo>
                  <a:pt x="28542" y="492708"/>
                </a:lnTo>
                <a:lnTo>
                  <a:pt x="37084" y="510168"/>
                </a:lnTo>
                <a:lnTo>
                  <a:pt x="42792" y="519132"/>
                </a:lnTo>
                <a:lnTo>
                  <a:pt x="48503" y="527243"/>
                </a:lnTo>
                <a:lnTo>
                  <a:pt x="54217" y="537198"/>
                </a:lnTo>
                <a:lnTo>
                  <a:pt x="59931" y="545433"/>
                </a:lnTo>
                <a:lnTo>
                  <a:pt x="65646" y="552267"/>
                </a:lnTo>
                <a:lnTo>
                  <a:pt x="71361" y="558480"/>
                </a:lnTo>
                <a:lnTo>
                  <a:pt x="73266" y="561470"/>
                </a:lnTo>
                <a:lnTo>
                  <a:pt x="75382" y="567333"/>
                </a:lnTo>
                <a:lnTo>
                  <a:pt x="77852" y="570230"/>
                </a:lnTo>
                <a:lnTo>
                  <a:pt x="81403" y="573113"/>
                </a:lnTo>
                <a:lnTo>
                  <a:pt x="91689" y="580034"/>
                </a:lnTo>
                <a:lnTo>
                  <a:pt x="94438" y="581555"/>
                </a:lnTo>
                <a:lnTo>
                  <a:pt x="102572" y="585784"/>
                </a:lnTo>
                <a:lnTo>
                  <a:pt x="107408" y="587293"/>
                </a:lnTo>
                <a:lnTo>
                  <a:pt x="112537" y="588299"/>
                </a:lnTo>
                <a:lnTo>
                  <a:pt x="128511" y="59031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SMARTPenAnnotation327"/>
          <p:cNvSpPr/>
          <p:nvPr/>
        </p:nvSpPr>
        <p:spPr>
          <a:xfrm>
            <a:off x="3063239" y="4689157"/>
            <a:ext cx="274321" cy="42864"/>
          </a:xfrm>
          <a:custGeom>
            <a:avLst/>
            <a:gdLst/>
            <a:ahLst/>
            <a:cxnLst/>
            <a:rect l="0" t="0" r="0" b="0"/>
            <a:pathLst>
              <a:path w="274321" h="42864">
                <a:moveTo>
                  <a:pt x="0" y="42863"/>
                </a:moveTo>
                <a:lnTo>
                  <a:pt x="32922" y="42863"/>
                </a:lnTo>
                <a:lnTo>
                  <a:pt x="42903" y="40958"/>
                </a:lnTo>
                <a:lnTo>
                  <a:pt x="56225" y="37783"/>
                </a:lnTo>
                <a:lnTo>
                  <a:pt x="71773" y="33761"/>
                </a:lnTo>
                <a:lnTo>
                  <a:pt x="84997" y="31080"/>
                </a:lnTo>
                <a:lnTo>
                  <a:pt x="96670" y="29292"/>
                </a:lnTo>
                <a:lnTo>
                  <a:pt x="107309" y="28101"/>
                </a:lnTo>
                <a:lnTo>
                  <a:pt x="116307" y="26354"/>
                </a:lnTo>
                <a:lnTo>
                  <a:pt x="124211" y="24237"/>
                </a:lnTo>
                <a:lnTo>
                  <a:pt x="155134" y="13995"/>
                </a:lnTo>
                <a:lnTo>
                  <a:pt x="162478" y="12188"/>
                </a:lnTo>
                <a:lnTo>
                  <a:pt x="169279" y="10983"/>
                </a:lnTo>
                <a:lnTo>
                  <a:pt x="175718" y="10179"/>
                </a:lnTo>
                <a:lnTo>
                  <a:pt x="182868" y="9644"/>
                </a:lnTo>
                <a:lnTo>
                  <a:pt x="190492" y="9287"/>
                </a:lnTo>
                <a:lnTo>
                  <a:pt x="198432" y="9049"/>
                </a:lnTo>
                <a:lnTo>
                  <a:pt x="205631" y="7938"/>
                </a:lnTo>
                <a:lnTo>
                  <a:pt x="212335" y="6244"/>
                </a:lnTo>
                <a:lnTo>
                  <a:pt x="218709" y="4163"/>
                </a:lnTo>
                <a:lnTo>
                  <a:pt x="226769" y="2775"/>
                </a:lnTo>
                <a:lnTo>
                  <a:pt x="235952" y="1850"/>
                </a:lnTo>
                <a:lnTo>
                  <a:pt x="253458" y="823"/>
                </a:lnTo>
                <a:lnTo>
                  <a:pt x="27432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SMARTPenAnnotation328"/>
          <p:cNvSpPr/>
          <p:nvPr/>
        </p:nvSpPr>
        <p:spPr>
          <a:xfrm>
            <a:off x="3304461" y="4526885"/>
            <a:ext cx="298847" cy="256431"/>
          </a:xfrm>
          <a:custGeom>
            <a:avLst/>
            <a:gdLst/>
            <a:ahLst/>
            <a:cxnLst/>
            <a:rect l="0" t="0" r="0" b="0"/>
            <a:pathLst>
              <a:path w="298847" h="256431">
                <a:moveTo>
                  <a:pt x="7381" y="76547"/>
                </a:moveTo>
                <a:lnTo>
                  <a:pt x="2830" y="67446"/>
                </a:lnTo>
                <a:lnTo>
                  <a:pt x="596" y="60437"/>
                </a:lnTo>
                <a:lnTo>
                  <a:pt x="0" y="57234"/>
                </a:lnTo>
                <a:lnTo>
                  <a:pt x="555" y="55100"/>
                </a:lnTo>
                <a:lnTo>
                  <a:pt x="1878" y="53676"/>
                </a:lnTo>
                <a:lnTo>
                  <a:pt x="3713" y="52727"/>
                </a:lnTo>
                <a:lnTo>
                  <a:pt x="10845" y="46841"/>
                </a:lnTo>
                <a:lnTo>
                  <a:pt x="18763" y="41754"/>
                </a:lnTo>
                <a:lnTo>
                  <a:pt x="23542" y="39064"/>
                </a:lnTo>
                <a:lnTo>
                  <a:pt x="33931" y="33535"/>
                </a:lnTo>
                <a:lnTo>
                  <a:pt x="65225" y="17674"/>
                </a:lnTo>
                <a:lnTo>
                  <a:pt x="74518" y="13486"/>
                </a:lnTo>
                <a:lnTo>
                  <a:pt x="83572" y="9741"/>
                </a:lnTo>
                <a:lnTo>
                  <a:pt x="92465" y="6292"/>
                </a:lnTo>
                <a:lnTo>
                  <a:pt x="102203" y="3993"/>
                </a:lnTo>
                <a:lnTo>
                  <a:pt x="112506" y="2460"/>
                </a:lnTo>
                <a:lnTo>
                  <a:pt x="131256" y="757"/>
                </a:lnTo>
                <a:lnTo>
                  <a:pt x="142764" y="0"/>
                </a:lnTo>
                <a:lnTo>
                  <a:pt x="148119" y="751"/>
                </a:lnTo>
                <a:lnTo>
                  <a:pt x="153594" y="2204"/>
                </a:lnTo>
                <a:lnTo>
                  <a:pt x="159149" y="4125"/>
                </a:lnTo>
                <a:lnTo>
                  <a:pt x="167861" y="8800"/>
                </a:lnTo>
                <a:lnTo>
                  <a:pt x="174908" y="14052"/>
                </a:lnTo>
                <a:lnTo>
                  <a:pt x="181215" y="19561"/>
                </a:lnTo>
                <a:lnTo>
                  <a:pt x="183278" y="25222"/>
                </a:lnTo>
                <a:lnTo>
                  <a:pt x="184653" y="32805"/>
                </a:lnTo>
                <a:lnTo>
                  <a:pt x="185570" y="41671"/>
                </a:lnTo>
                <a:lnTo>
                  <a:pt x="184276" y="50439"/>
                </a:lnTo>
                <a:lnTo>
                  <a:pt x="181508" y="59142"/>
                </a:lnTo>
                <a:lnTo>
                  <a:pt x="177759" y="67801"/>
                </a:lnTo>
                <a:lnTo>
                  <a:pt x="173353" y="76432"/>
                </a:lnTo>
                <a:lnTo>
                  <a:pt x="168512" y="85043"/>
                </a:lnTo>
                <a:lnTo>
                  <a:pt x="163379" y="93641"/>
                </a:lnTo>
                <a:lnTo>
                  <a:pt x="159005" y="101278"/>
                </a:lnTo>
                <a:lnTo>
                  <a:pt x="151604" y="114844"/>
                </a:lnTo>
                <a:lnTo>
                  <a:pt x="147345" y="122081"/>
                </a:lnTo>
                <a:lnTo>
                  <a:pt x="133201" y="144966"/>
                </a:lnTo>
                <a:lnTo>
                  <a:pt x="129361" y="151687"/>
                </a:lnTo>
                <a:lnTo>
                  <a:pt x="125848" y="158073"/>
                </a:lnTo>
                <a:lnTo>
                  <a:pt x="111803" y="185264"/>
                </a:lnTo>
                <a:lnTo>
                  <a:pt x="100128" y="208349"/>
                </a:lnTo>
                <a:lnTo>
                  <a:pt x="96834" y="213945"/>
                </a:lnTo>
                <a:lnTo>
                  <a:pt x="93687" y="218628"/>
                </a:lnTo>
                <a:lnTo>
                  <a:pt x="88602" y="226372"/>
                </a:lnTo>
                <a:lnTo>
                  <a:pt x="86342" y="232988"/>
                </a:lnTo>
                <a:lnTo>
                  <a:pt x="85069" y="237518"/>
                </a:lnTo>
                <a:lnTo>
                  <a:pt x="84692" y="243411"/>
                </a:lnTo>
                <a:lnTo>
                  <a:pt x="85592" y="245892"/>
                </a:lnTo>
                <a:lnTo>
                  <a:pt x="89131" y="251189"/>
                </a:lnTo>
                <a:lnTo>
                  <a:pt x="91409" y="252982"/>
                </a:lnTo>
                <a:lnTo>
                  <a:pt x="93880" y="254178"/>
                </a:lnTo>
                <a:lnTo>
                  <a:pt x="99164" y="255507"/>
                </a:lnTo>
                <a:lnTo>
                  <a:pt x="104689" y="256098"/>
                </a:lnTo>
                <a:lnTo>
                  <a:pt x="120479" y="256360"/>
                </a:lnTo>
                <a:lnTo>
                  <a:pt x="131357" y="256430"/>
                </a:lnTo>
                <a:lnTo>
                  <a:pt x="143371" y="255524"/>
                </a:lnTo>
                <a:lnTo>
                  <a:pt x="156144" y="253968"/>
                </a:lnTo>
                <a:lnTo>
                  <a:pt x="169421" y="251977"/>
                </a:lnTo>
                <a:lnTo>
                  <a:pt x="182083" y="249698"/>
                </a:lnTo>
                <a:lnTo>
                  <a:pt x="194334" y="247226"/>
                </a:lnTo>
                <a:lnTo>
                  <a:pt x="206311" y="244626"/>
                </a:lnTo>
                <a:lnTo>
                  <a:pt x="216201" y="242892"/>
                </a:lnTo>
                <a:lnTo>
                  <a:pt x="224699" y="241736"/>
                </a:lnTo>
                <a:lnTo>
                  <a:pt x="232270" y="240965"/>
                </a:lnTo>
                <a:lnTo>
                  <a:pt x="238269" y="240452"/>
                </a:lnTo>
                <a:lnTo>
                  <a:pt x="247475" y="239881"/>
                </a:lnTo>
                <a:lnTo>
                  <a:pt x="252216" y="238777"/>
                </a:lnTo>
                <a:lnTo>
                  <a:pt x="257282" y="237088"/>
                </a:lnTo>
                <a:lnTo>
                  <a:pt x="262564" y="235009"/>
                </a:lnTo>
                <a:lnTo>
                  <a:pt x="267990" y="231719"/>
                </a:lnTo>
                <a:lnTo>
                  <a:pt x="273513" y="227620"/>
                </a:lnTo>
                <a:lnTo>
                  <a:pt x="279100" y="222982"/>
                </a:lnTo>
                <a:lnTo>
                  <a:pt x="287847" y="217830"/>
                </a:lnTo>
                <a:lnTo>
                  <a:pt x="298846" y="21370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SMARTPenAnnotation329"/>
          <p:cNvSpPr/>
          <p:nvPr/>
        </p:nvSpPr>
        <p:spPr>
          <a:xfrm>
            <a:off x="3526154" y="4483479"/>
            <a:ext cx="248337" cy="461351"/>
          </a:xfrm>
          <a:custGeom>
            <a:avLst/>
            <a:gdLst/>
            <a:ahLst/>
            <a:cxnLst/>
            <a:rect l="0" t="0" r="0" b="0"/>
            <a:pathLst>
              <a:path w="248337" h="461351">
                <a:moveTo>
                  <a:pt x="0" y="17083"/>
                </a:moveTo>
                <a:lnTo>
                  <a:pt x="9103" y="7982"/>
                </a:lnTo>
                <a:lnTo>
                  <a:pt x="13688" y="5300"/>
                </a:lnTo>
                <a:lnTo>
                  <a:pt x="18651" y="3513"/>
                </a:lnTo>
                <a:lnTo>
                  <a:pt x="23864" y="2321"/>
                </a:lnTo>
                <a:lnTo>
                  <a:pt x="29244" y="1527"/>
                </a:lnTo>
                <a:lnTo>
                  <a:pt x="34737" y="997"/>
                </a:lnTo>
                <a:lnTo>
                  <a:pt x="44966" y="409"/>
                </a:lnTo>
                <a:lnTo>
                  <a:pt x="52688" y="147"/>
                </a:lnTo>
                <a:lnTo>
                  <a:pt x="71492" y="0"/>
                </a:lnTo>
                <a:lnTo>
                  <a:pt x="78141" y="932"/>
                </a:lnTo>
                <a:lnTo>
                  <a:pt x="84479" y="2506"/>
                </a:lnTo>
                <a:lnTo>
                  <a:pt x="90610" y="4507"/>
                </a:lnTo>
                <a:lnTo>
                  <a:pt x="110121" y="11812"/>
                </a:lnTo>
                <a:lnTo>
                  <a:pt x="121992" y="16426"/>
                </a:lnTo>
                <a:lnTo>
                  <a:pt x="132763" y="21408"/>
                </a:lnTo>
                <a:lnTo>
                  <a:pt x="142801" y="26634"/>
                </a:lnTo>
                <a:lnTo>
                  <a:pt x="152351" y="32023"/>
                </a:lnTo>
                <a:lnTo>
                  <a:pt x="160623" y="37520"/>
                </a:lnTo>
                <a:lnTo>
                  <a:pt x="168042" y="43090"/>
                </a:lnTo>
                <a:lnTo>
                  <a:pt x="174893" y="48709"/>
                </a:lnTo>
                <a:lnTo>
                  <a:pt x="181366" y="54360"/>
                </a:lnTo>
                <a:lnTo>
                  <a:pt x="187585" y="60032"/>
                </a:lnTo>
                <a:lnTo>
                  <a:pt x="199577" y="71414"/>
                </a:lnTo>
                <a:lnTo>
                  <a:pt x="211256" y="82822"/>
                </a:lnTo>
                <a:lnTo>
                  <a:pt x="216085" y="89485"/>
                </a:lnTo>
                <a:lnTo>
                  <a:pt x="220257" y="96783"/>
                </a:lnTo>
                <a:lnTo>
                  <a:pt x="223991" y="104506"/>
                </a:lnTo>
                <a:lnTo>
                  <a:pt x="228385" y="112513"/>
                </a:lnTo>
                <a:lnTo>
                  <a:pt x="233219" y="120708"/>
                </a:lnTo>
                <a:lnTo>
                  <a:pt x="238347" y="129029"/>
                </a:lnTo>
                <a:lnTo>
                  <a:pt x="241766" y="138386"/>
                </a:lnTo>
                <a:lnTo>
                  <a:pt x="244044" y="148434"/>
                </a:lnTo>
                <a:lnTo>
                  <a:pt x="245564" y="158943"/>
                </a:lnTo>
                <a:lnTo>
                  <a:pt x="246577" y="168807"/>
                </a:lnTo>
                <a:lnTo>
                  <a:pt x="247252" y="178240"/>
                </a:lnTo>
                <a:lnTo>
                  <a:pt x="247702" y="187386"/>
                </a:lnTo>
                <a:lnTo>
                  <a:pt x="248203" y="217868"/>
                </a:lnTo>
                <a:lnTo>
                  <a:pt x="248336" y="236665"/>
                </a:lnTo>
                <a:lnTo>
                  <a:pt x="247473" y="252054"/>
                </a:lnTo>
                <a:lnTo>
                  <a:pt x="245944" y="265170"/>
                </a:lnTo>
                <a:lnTo>
                  <a:pt x="243973" y="276772"/>
                </a:lnTo>
                <a:lnTo>
                  <a:pt x="241706" y="288316"/>
                </a:lnTo>
                <a:lnTo>
                  <a:pt x="236648" y="311303"/>
                </a:lnTo>
                <a:lnTo>
                  <a:pt x="228445" y="345666"/>
                </a:lnTo>
                <a:lnTo>
                  <a:pt x="224687" y="356153"/>
                </a:lnTo>
                <a:lnTo>
                  <a:pt x="220276" y="366002"/>
                </a:lnTo>
                <a:lnTo>
                  <a:pt x="215431" y="375426"/>
                </a:lnTo>
                <a:lnTo>
                  <a:pt x="211248" y="384566"/>
                </a:lnTo>
                <a:lnTo>
                  <a:pt x="207508" y="393517"/>
                </a:lnTo>
                <a:lnTo>
                  <a:pt x="204061" y="402341"/>
                </a:lnTo>
                <a:lnTo>
                  <a:pt x="199858" y="410130"/>
                </a:lnTo>
                <a:lnTo>
                  <a:pt x="195151" y="417226"/>
                </a:lnTo>
                <a:lnTo>
                  <a:pt x="190109" y="423863"/>
                </a:lnTo>
                <a:lnTo>
                  <a:pt x="184842" y="430192"/>
                </a:lnTo>
                <a:lnTo>
                  <a:pt x="179426" y="436317"/>
                </a:lnTo>
                <a:lnTo>
                  <a:pt x="173910" y="442304"/>
                </a:lnTo>
                <a:lnTo>
                  <a:pt x="169280" y="446297"/>
                </a:lnTo>
                <a:lnTo>
                  <a:pt x="161596" y="450732"/>
                </a:lnTo>
                <a:lnTo>
                  <a:pt x="147364" y="457781"/>
                </a:lnTo>
                <a:lnTo>
                  <a:pt x="143010" y="459471"/>
                </a:lnTo>
                <a:lnTo>
                  <a:pt x="135632" y="461350"/>
                </a:lnTo>
                <a:lnTo>
                  <a:pt x="133285" y="460898"/>
                </a:lnTo>
                <a:lnTo>
                  <a:pt x="131719" y="459645"/>
                </a:lnTo>
                <a:lnTo>
                  <a:pt x="128588" y="45428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SMARTPenAnnotation330"/>
          <p:cNvSpPr/>
          <p:nvPr/>
        </p:nvSpPr>
        <p:spPr>
          <a:xfrm>
            <a:off x="3911917" y="4594860"/>
            <a:ext cx="257176" cy="25718"/>
          </a:xfrm>
          <a:custGeom>
            <a:avLst/>
            <a:gdLst/>
            <a:ahLst/>
            <a:cxnLst/>
            <a:rect l="0" t="0" r="0" b="0"/>
            <a:pathLst>
              <a:path w="257176" h="25718">
                <a:moveTo>
                  <a:pt x="0" y="25717"/>
                </a:moveTo>
                <a:lnTo>
                  <a:pt x="18203" y="21167"/>
                </a:lnTo>
                <a:lnTo>
                  <a:pt x="27375" y="19826"/>
                </a:lnTo>
                <a:lnTo>
                  <a:pt x="37301" y="18932"/>
                </a:lnTo>
                <a:lnTo>
                  <a:pt x="47727" y="18336"/>
                </a:lnTo>
                <a:lnTo>
                  <a:pt x="66932" y="17674"/>
                </a:lnTo>
                <a:lnTo>
                  <a:pt x="76054" y="17498"/>
                </a:lnTo>
                <a:lnTo>
                  <a:pt x="84040" y="16428"/>
                </a:lnTo>
                <a:lnTo>
                  <a:pt x="91269" y="14762"/>
                </a:lnTo>
                <a:lnTo>
                  <a:pt x="97994" y="12698"/>
                </a:lnTo>
                <a:lnTo>
                  <a:pt x="104382" y="11323"/>
                </a:lnTo>
                <a:lnTo>
                  <a:pt x="110545" y="10406"/>
                </a:lnTo>
                <a:lnTo>
                  <a:pt x="116559" y="9795"/>
                </a:lnTo>
                <a:lnTo>
                  <a:pt x="122473" y="8434"/>
                </a:lnTo>
                <a:lnTo>
                  <a:pt x="128322" y="6575"/>
                </a:lnTo>
                <a:lnTo>
                  <a:pt x="134125" y="4384"/>
                </a:lnTo>
                <a:lnTo>
                  <a:pt x="140852" y="2922"/>
                </a:lnTo>
                <a:lnTo>
                  <a:pt x="148194" y="1948"/>
                </a:lnTo>
                <a:lnTo>
                  <a:pt x="155946" y="1298"/>
                </a:lnTo>
                <a:lnTo>
                  <a:pt x="163019" y="866"/>
                </a:lnTo>
                <a:lnTo>
                  <a:pt x="175958" y="384"/>
                </a:lnTo>
                <a:lnTo>
                  <a:pt x="193952" y="114"/>
                </a:lnTo>
                <a:lnTo>
                  <a:pt x="257175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SMARTPenAnnotation331"/>
          <p:cNvSpPr/>
          <p:nvPr/>
        </p:nvSpPr>
        <p:spPr>
          <a:xfrm>
            <a:off x="3886200" y="4724754"/>
            <a:ext cx="282893" cy="32984"/>
          </a:xfrm>
          <a:custGeom>
            <a:avLst/>
            <a:gdLst/>
            <a:ahLst/>
            <a:cxnLst/>
            <a:rect l="0" t="0" r="0" b="0"/>
            <a:pathLst>
              <a:path w="282893" h="32984">
                <a:moveTo>
                  <a:pt x="0" y="32983"/>
                </a:moveTo>
                <a:lnTo>
                  <a:pt x="18203" y="32983"/>
                </a:lnTo>
                <a:lnTo>
                  <a:pt x="27375" y="32031"/>
                </a:lnTo>
                <a:lnTo>
                  <a:pt x="37300" y="30443"/>
                </a:lnTo>
                <a:lnTo>
                  <a:pt x="47726" y="28433"/>
                </a:lnTo>
                <a:lnTo>
                  <a:pt x="56582" y="27091"/>
                </a:lnTo>
                <a:lnTo>
                  <a:pt x="64392" y="26198"/>
                </a:lnTo>
                <a:lnTo>
                  <a:pt x="71502" y="25602"/>
                </a:lnTo>
                <a:lnTo>
                  <a:pt x="79100" y="24253"/>
                </a:lnTo>
                <a:lnTo>
                  <a:pt x="87024" y="22400"/>
                </a:lnTo>
                <a:lnTo>
                  <a:pt x="95163" y="20213"/>
                </a:lnTo>
                <a:lnTo>
                  <a:pt x="103447" y="18754"/>
                </a:lnTo>
                <a:lnTo>
                  <a:pt x="111827" y="17782"/>
                </a:lnTo>
                <a:lnTo>
                  <a:pt x="120271" y="17135"/>
                </a:lnTo>
                <a:lnTo>
                  <a:pt x="127806" y="15750"/>
                </a:lnTo>
                <a:lnTo>
                  <a:pt x="134734" y="13874"/>
                </a:lnTo>
                <a:lnTo>
                  <a:pt x="141258" y="11672"/>
                </a:lnTo>
                <a:lnTo>
                  <a:pt x="148464" y="10203"/>
                </a:lnTo>
                <a:lnTo>
                  <a:pt x="156126" y="9224"/>
                </a:lnTo>
                <a:lnTo>
                  <a:pt x="164091" y="8571"/>
                </a:lnTo>
                <a:lnTo>
                  <a:pt x="172259" y="7183"/>
                </a:lnTo>
                <a:lnTo>
                  <a:pt x="180562" y="5306"/>
                </a:lnTo>
                <a:lnTo>
                  <a:pt x="188954" y="3102"/>
                </a:lnTo>
                <a:lnTo>
                  <a:pt x="196454" y="1632"/>
                </a:lnTo>
                <a:lnTo>
                  <a:pt x="203359" y="652"/>
                </a:lnTo>
                <a:lnTo>
                  <a:pt x="209868" y="0"/>
                </a:lnTo>
                <a:lnTo>
                  <a:pt x="220874" y="516"/>
                </a:lnTo>
                <a:lnTo>
                  <a:pt x="234879" y="1814"/>
                </a:lnTo>
                <a:lnTo>
                  <a:pt x="282892" y="726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SMARTPenAnnotation332"/>
          <p:cNvSpPr/>
          <p:nvPr/>
        </p:nvSpPr>
        <p:spPr>
          <a:xfrm>
            <a:off x="4211954" y="4519039"/>
            <a:ext cx="265749" cy="341569"/>
          </a:xfrm>
          <a:custGeom>
            <a:avLst/>
            <a:gdLst/>
            <a:ahLst/>
            <a:cxnLst/>
            <a:rect l="0" t="0" r="0" b="0"/>
            <a:pathLst>
              <a:path w="265749" h="341569">
                <a:moveTo>
                  <a:pt x="0" y="58676"/>
                </a:moveTo>
                <a:lnTo>
                  <a:pt x="9103" y="45023"/>
                </a:lnTo>
                <a:lnTo>
                  <a:pt x="13571" y="35781"/>
                </a:lnTo>
                <a:lnTo>
                  <a:pt x="14762" y="31982"/>
                </a:lnTo>
                <a:lnTo>
                  <a:pt x="17462" y="29450"/>
                </a:lnTo>
                <a:lnTo>
                  <a:pt x="21167" y="27762"/>
                </a:lnTo>
                <a:lnTo>
                  <a:pt x="25541" y="26637"/>
                </a:lnTo>
                <a:lnTo>
                  <a:pt x="30363" y="24934"/>
                </a:lnTo>
                <a:lnTo>
                  <a:pt x="35482" y="22846"/>
                </a:lnTo>
                <a:lnTo>
                  <a:pt x="40800" y="20502"/>
                </a:lnTo>
                <a:lnTo>
                  <a:pt x="51789" y="15357"/>
                </a:lnTo>
                <a:lnTo>
                  <a:pt x="57386" y="12651"/>
                </a:lnTo>
                <a:lnTo>
                  <a:pt x="63022" y="10848"/>
                </a:lnTo>
                <a:lnTo>
                  <a:pt x="68685" y="9645"/>
                </a:lnTo>
                <a:lnTo>
                  <a:pt x="74365" y="8844"/>
                </a:lnTo>
                <a:lnTo>
                  <a:pt x="80057" y="7357"/>
                </a:lnTo>
                <a:lnTo>
                  <a:pt x="85756" y="5413"/>
                </a:lnTo>
                <a:lnTo>
                  <a:pt x="91461" y="3165"/>
                </a:lnTo>
                <a:lnTo>
                  <a:pt x="98122" y="1666"/>
                </a:lnTo>
                <a:lnTo>
                  <a:pt x="105420" y="667"/>
                </a:lnTo>
                <a:lnTo>
                  <a:pt x="113142" y="0"/>
                </a:lnTo>
                <a:lnTo>
                  <a:pt x="120196" y="509"/>
                </a:lnTo>
                <a:lnTo>
                  <a:pt x="126803" y="1800"/>
                </a:lnTo>
                <a:lnTo>
                  <a:pt x="133113" y="3614"/>
                </a:lnTo>
                <a:lnTo>
                  <a:pt x="147744" y="8169"/>
                </a:lnTo>
                <a:lnTo>
                  <a:pt x="155646" y="10717"/>
                </a:lnTo>
                <a:lnTo>
                  <a:pt x="161867" y="13368"/>
                </a:lnTo>
                <a:lnTo>
                  <a:pt x="166967" y="16088"/>
                </a:lnTo>
                <a:lnTo>
                  <a:pt x="175173" y="21650"/>
                </a:lnTo>
                <a:lnTo>
                  <a:pt x="181994" y="27297"/>
                </a:lnTo>
                <a:lnTo>
                  <a:pt x="188202" y="35522"/>
                </a:lnTo>
                <a:lnTo>
                  <a:pt x="191191" y="40383"/>
                </a:lnTo>
                <a:lnTo>
                  <a:pt x="193183" y="46480"/>
                </a:lnTo>
                <a:lnTo>
                  <a:pt x="194511" y="53403"/>
                </a:lnTo>
                <a:lnTo>
                  <a:pt x="195397" y="60876"/>
                </a:lnTo>
                <a:lnTo>
                  <a:pt x="195035" y="68715"/>
                </a:lnTo>
                <a:lnTo>
                  <a:pt x="193841" y="76799"/>
                </a:lnTo>
                <a:lnTo>
                  <a:pt x="192092" y="85045"/>
                </a:lnTo>
                <a:lnTo>
                  <a:pt x="189974" y="92448"/>
                </a:lnTo>
                <a:lnTo>
                  <a:pt x="187610" y="99288"/>
                </a:lnTo>
                <a:lnTo>
                  <a:pt x="185081" y="105753"/>
                </a:lnTo>
                <a:lnTo>
                  <a:pt x="182442" y="111968"/>
                </a:lnTo>
                <a:lnTo>
                  <a:pt x="176971" y="123954"/>
                </a:lnTo>
                <a:lnTo>
                  <a:pt x="173226" y="130770"/>
                </a:lnTo>
                <a:lnTo>
                  <a:pt x="168824" y="138170"/>
                </a:lnTo>
                <a:lnTo>
                  <a:pt x="163985" y="145963"/>
                </a:lnTo>
                <a:lnTo>
                  <a:pt x="156948" y="155919"/>
                </a:lnTo>
                <a:lnTo>
                  <a:pt x="130747" y="190782"/>
                </a:lnTo>
                <a:lnTo>
                  <a:pt x="116530" y="210734"/>
                </a:lnTo>
                <a:lnTo>
                  <a:pt x="108167" y="221008"/>
                </a:lnTo>
                <a:lnTo>
                  <a:pt x="98782" y="231667"/>
                </a:lnTo>
                <a:lnTo>
                  <a:pt x="80098" y="251765"/>
                </a:lnTo>
                <a:lnTo>
                  <a:pt x="65445" y="267049"/>
                </a:lnTo>
                <a:lnTo>
                  <a:pt x="59822" y="273791"/>
                </a:lnTo>
                <a:lnTo>
                  <a:pt x="55121" y="280191"/>
                </a:lnTo>
                <a:lnTo>
                  <a:pt x="51036" y="286363"/>
                </a:lnTo>
                <a:lnTo>
                  <a:pt x="46406" y="292382"/>
                </a:lnTo>
                <a:lnTo>
                  <a:pt x="41415" y="298299"/>
                </a:lnTo>
                <a:lnTo>
                  <a:pt x="36183" y="304150"/>
                </a:lnTo>
                <a:lnTo>
                  <a:pt x="25289" y="315730"/>
                </a:lnTo>
                <a:lnTo>
                  <a:pt x="19717" y="321485"/>
                </a:lnTo>
                <a:lnTo>
                  <a:pt x="15050" y="325322"/>
                </a:lnTo>
                <a:lnTo>
                  <a:pt x="7324" y="329585"/>
                </a:lnTo>
                <a:lnTo>
                  <a:pt x="4883" y="331674"/>
                </a:lnTo>
                <a:lnTo>
                  <a:pt x="3255" y="334020"/>
                </a:lnTo>
                <a:lnTo>
                  <a:pt x="2171" y="336536"/>
                </a:lnTo>
                <a:lnTo>
                  <a:pt x="2400" y="338213"/>
                </a:lnTo>
                <a:lnTo>
                  <a:pt x="3505" y="339332"/>
                </a:lnTo>
                <a:lnTo>
                  <a:pt x="5195" y="340077"/>
                </a:lnTo>
                <a:lnTo>
                  <a:pt x="12123" y="341127"/>
                </a:lnTo>
                <a:lnTo>
                  <a:pt x="15658" y="341437"/>
                </a:lnTo>
                <a:lnTo>
                  <a:pt x="31724" y="338970"/>
                </a:lnTo>
                <a:lnTo>
                  <a:pt x="44009" y="336979"/>
                </a:lnTo>
                <a:lnTo>
                  <a:pt x="54105" y="334699"/>
                </a:lnTo>
                <a:lnTo>
                  <a:pt x="62740" y="332226"/>
                </a:lnTo>
                <a:lnTo>
                  <a:pt x="70402" y="329625"/>
                </a:lnTo>
                <a:lnTo>
                  <a:pt x="77415" y="327891"/>
                </a:lnTo>
                <a:lnTo>
                  <a:pt x="83995" y="326735"/>
                </a:lnTo>
                <a:lnTo>
                  <a:pt x="90287" y="325964"/>
                </a:lnTo>
                <a:lnTo>
                  <a:pt x="96386" y="325451"/>
                </a:lnTo>
                <a:lnTo>
                  <a:pt x="102358" y="325108"/>
                </a:lnTo>
                <a:lnTo>
                  <a:pt x="114073" y="324728"/>
                </a:lnTo>
                <a:lnTo>
                  <a:pt x="142845" y="324463"/>
                </a:lnTo>
                <a:lnTo>
                  <a:pt x="160012" y="324435"/>
                </a:lnTo>
                <a:lnTo>
                  <a:pt x="165729" y="325384"/>
                </a:lnTo>
                <a:lnTo>
                  <a:pt x="171447" y="326969"/>
                </a:lnTo>
                <a:lnTo>
                  <a:pt x="177162" y="328978"/>
                </a:lnTo>
                <a:lnTo>
                  <a:pt x="181926" y="330317"/>
                </a:lnTo>
                <a:lnTo>
                  <a:pt x="189759" y="331805"/>
                </a:lnTo>
                <a:lnTo>
                  <a:pt x="194134" y="333154"/>
                </a:lnTo>
                <a:lnTo>
                  <a:pt x="198955" y="335006"/>
                </a:lnTo>
                <a:lnTo>
                  <a:pt x="204074" y="337194"/>
                </a:lnTo>
                <a:lnTo>
                  <a:pt x="211297" y="338652"/>
                </a:lnTo>
                <a:lnTo>
                  <a:pt x="219922" y="339624"/>
                </a:lnTo>
                <a:lnTo>
                  <a:pt x="265748" y="34156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SMARTPenAnnotation333"/>
          <p:cNvSpPr/>
          <p:nvPr/>
        </p:nvSpPr>
        <p:spPr>
          <a:xfrm>
            <a:off x="4486436" y="4517707"/>
            <a:ext cx="299877" cy="196623"/>
          </a:xfrm>
          <a:custGeom>
            <a:avLst/>
            <a:gdLst/>
            <a:ahLst/>
            <a:cxnLst/>
            <a:rect l="0" t="0" r="0" b="0"/>
            <a:pathLst>
              <a:path w="299877" h="196623">
                <a:moveTo>
                  <a:pt x="76991" y="0"/>
                </a:moveTo>
                <a:lnTo>
                  <a:pt x="76991" y="4551"/>
                </a:lnTo>
                <a:lnTo>
                  <a:pt x="77944" y="4939"/>
                </a:lnTo>
                <a:lnTo>
                  <a:pt x="79531" y="4245"/>
                </a:lnTo>
                <a:lnTo>
                  <a:pt x="81542" y="2830"/>
                </a:lnTo>
                <a:lnTo>
                  <a:pt x="82883" y="3792"/>
                </a:lnTo>
                <a:lnTo>
                  <a:pt x="83776" y="6338"/>
                </a:lnTo>
                <a:lnTo>
                  <a:pt x="84372" y="9940"/>
                </a:lnTo>
                <a:lnTo>
                  <a:pt x="83816" y="14247"/>
                </a:lnTo>
                <a:lnTo>
                  <a:pt x="82494" y="19023"/>
                </a:lnTo>
                <a:lnTo>
                  <a:pt x="80660" y="24112"/>
                </a:lnTo>
                <a:lnTo>
                  <a:pt x="77532" y="31315"/>
                </a:lnTo>
                <a:lnTo>
                  <a:pt x="68976" y="49478"/>
                </a:lnTo>
                <a:lnTo>
                  <a:pt x="64980" y="58703"/>
                </a:lnTo>
                <a:lnTo>
                  <a:pt x="61364" y="67710"/>
                </a:lnTo>
                <a:lnTo>
                  <a:pt x="58000" y="76573"/>
                </a:lnTo>
                <a:lnTo>
                  <a:pt x="53853" y="84386"/>
                </a:lnTo>
                <a:lnTo>
                  <a:pt x="49183" y="91500"/>
                </a:lnTo>
                <a:lnTo>
                  <a:pt x="44165" y="98148"/>
                </a:lnTo>
                <a:lnTo>
                  <a:pt x="38914" y="104484"/>
                </a:lnTo>
                <a:lnTo>
                  <a:pt x="33509" y="110614"/>
                </a:lnTo>
                <a:lnTo>
                  <a:pt x="28001" y="116605"/>
                </a:lnTo>
                <a:lnTo>
                  <a:pt x="23376" y="122504"/>
                </a:lnTo>
                <a:lnTo>
                  <a:pt x="19340" y="128342"/>
                </a:lnTo>
                <a:lnTo>
                  <a:pt x="15697" y="134139"/>
                </a:lnTo>
                <a:lnTo>
                  <a:pt x="12316" y="139909"/>
                </a:lnTo>
                <a:lnTo>
                  <a:pt x="9110" y="145660"/>
                </a:lnTo>
                <a:lnTo>
                  <a:pt x="6019" y="151399"/>
                </a:lnTo>
                <a:lnTo>
                  <a:pt x="3959" y="157130"/>
                </a:lnTo>
                <a:lnTo>
                  <a:pt x="2585" y="162856"/>
                </a:lnTo>
                <a:lnTo>
                  <a:pt x="1670" y="168578"/>
                </a:lnTo>
                <a:lnTo>
                  <a:pt x="1059" y="173346"/>
                </a:lnTo>
                <a:lnTo>
                  <a:pt x="653" y="177476"/>
                </a:lnTo>
                <a:lnTo>
                  <a:pt x="381" y="181182"/>
                </a:lnTo>
                <a:lnTo>
                  <a:pt x="200" y="184606"/>
                </a:lnTo>
                <a:lnTo>
                  <a:pt x="0" y="190950"/>
                </a:lnTo>
                <a:lnTo>
                  <a:pt x="1851" y="193022"/>
                </a:lnTo>
                <a:lnTo>
                  <a:pt x="4990" y="194404"/>
                </a:lnTo>
                <a:lnTo>
                  <a:pt x="12606" y="195940"/>
                </a:lnTo>
                <a:lnTo>
                  <a:pt x="19165" y="196622"/>
                </a:lnTo>
                <a:lnTo>
                  <a:pt x="22248" y="195851"/>
                </a:lnTo>
                <a:lnTo>
                  <a:pt x="31138" y="191168"/>
                </a:lnTo>
                <a:lnTo>
                  <a:pt x="36927" y="189739"/>
                </a:lnTo>
                <a:lnTo>
                  <a:pt x="45214" y="186563"/>
                </a:lnTo>
                <a:lnTo>
                  <a:pt x="50092" y="184383"/>
                </a:lnTo>
                <a:lnTo>
                  <a:pt x="55248" y="182930"/>
                </a:lnTo>
                <a:lnTo>
                  <a:pt x="60591" y="181961"/>
                </a:lnTo>
                <a:lnTo>
                  <a:pt x="66058" y="181315"/>
                </a:lnTo>
                <a:lnTo>
                  <a:pt x="72560" y="178979"/>
                </a:lnTo>
                <a:lnTo>
                  <a:pt x="79752" y="175517"/>
                </a:lnTo>
                <a:lnTo>
                  <a:pt x="94411" y="167543"/>
                </a:lnTo>
                <a:lnTo>
                  <a:pt x="107276" y="160824"/>
                </a:lnTo>
                <a:lnTo>
                  <a:pt x="114326" y="157698"/>
                </a:lnTo>
                <a:lnTo>
                  <a:pt x="121884" y="154662"/>
                </a:lnTo>
                <a:lnTo>
                  <a:pt x="129779" y="151686"/>
                </a:lnTo>
                <a:lnTo>
                  <a:pt x="139806" y="148749"/>
                </a:lnTo>
                <a:lnTo>
                  <a:pt x="151253" y="145838"/>
                </a:lnTo>
                <a:lnTo>
                  <a:pt x="163646" y="142946"/>
                </a:lnTo>
                <a:lnTo>
                  <a:pt x="175718" y="141017"/>
                </a:lnTo>
                <a:lnTo>
                  <a:pt x="187577" y="139732"/>
                </a:lnTo>
                <a:lnTo>
                  <a:pt x="199293" y="138875"/>
                </a:lnTo>
                <a:lnTo>
                  <a:pt x="210913" y="138303"/>
                </a:lnTo>
                <a:lnTo>
                  <a:pt x="233984" y="137668"/>
                </a:lnTo>
                <a:lnTo>
                  <a:pt x="243565" y="138451"/>
                </a:lnTo>
                <a:lnTo>
                  <a:pt x="251858" y="139926"/>
                </a:lnTo>
                <a:lnTo>
                  <a:pt x="259292" y="141862"/>
                </a:lnTo>
                <a:lnTo>
                  <a:pt x="267105" y="143152"/>
                </a:lnTo>
                <a:lnTo>
                  <a:pt x="275171" y="144012"/>
                </a:lnTo>
                <a:lnTo>
                  <a:pt x="299876" y="14573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SMARTPenAnnotation334"/>
          <p:cNvSpPr/>
          <p:nvPr/>
        </p:nvSpPr>
        <p:spPr>
          <a:xfrm>
            <a:off x="4640579" y="4491990"/>
            <a:ext cx="94299" cy="514351"/>
          </a:xfrm>
          <a:custGeom>
            <a:avLst/>
            <a:gdLst/>
            <a:ahLst/>
            <a:cxnLst/>
            <a:rect l="0" t="0" r="0" b="0"/>
            <a:pathLst>
              <a:path w="94299" h="514351">
                <a:moveTo>
                  <a:pt x="94298" y="0"/>
                </a:moveTo>
                <a:lnTo>
                  <a:pt x="89748" y="9101"/>
                </a:lnTo>
                <a:lnTo>
                  <a:pt x="87513" y="21189"/>
                </a:lnTo>
                <a:lnTo>
                  <a:pt x="85567" y="36087"/>
                </a:lnTo>
                <a:lnTo>
                  <a:pt x="83715" y="44061"/>
                </a:lnTo>
                <a:lnTo>
                  <a:pt x="81528" y="52234"/>
                </a:lnTo>
                <a:lnTo>
                  <a:pt x="80070" y="61492"/>
                </a:lnTo>
                <a:lnTo>
                  <a:pt x="79097" y="71475"/>
                </a:lnTo>
                <a:lnTo>
                  <a:pt x="78450" y="81940"/>
                </a:lnTo>
                <a:lnTo>
                  <a:pt x="77065" y="93679"/>
                </a:lnTo>
                <a:lnTo>
                  <a:pt x="75189" y="106268"/>
                </a:lnTo>
                <a:lnTo>
                  <a:pt x="70565" y="132955"/>
                </a:lnTo>
                <a:lnTo>
                  <a:pt x="24049" y="368379"/>
                </a:lnTo>
                <a:lnTo>
                  <a:pt x="21748" y="383698"/>
                </a:lnTo>
                <a:lnTo>
                  <a:pt x="20214" y="397722"/>
                </a:lnTo>
                <a:lnTo>
                  <a:pt x="19191" y="410880"/>
                </a:lnTo>
                <a:lnTo>
                  <a:pt x="17557" y="422510"/>
                </a:lnTo>
                <a:lnTo>
                  <a:pt x="15515" y="433121"/>
                </a:lnTo>
                <a:lnTo>
                  <a:pt x="5394" y="475233"/>
                </a:lnTo>
                <a:lnTo>
                  <a:pt x="3596" y="483509"/>
                </a:lnTo>
                <a:lnTo>
                  <a:pt x="1598" y="495245"/>
                </a:lnTo>
                <a:lnTo>
                  <a:pt x="711" y="503637"/>
                </a:lnTo>
                <a:lnTo>
                  <a:pt x="0" y="51435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SMARTPenAnnotation335"/>
          <p:cNvSpPr/>
          <p:nvPr/>
        </p:nvSpPr>
        <p:spPr>
          <a:xfrm>
            <a:off x="1631852" y="5117955"/>
            <a:ext cx="256803" cy="368399"/>
          </a:xfrm>
          <a:custGeom>
            <a:avLst/>
            <a:gdLst/>
            <a:ahLst/>
            <a:cxnLst/>
            <a:rect l="0" t="0" r="0" b="0"/>
            <a:pathLst>
              <a:path w="256803" h="368399">
                <a:moveTo>
                  <a:pt x="25498" y="94124"/>
                </a:moveTo>
                <a:lnTo>
                  <a:pt x="7294" y="94124"/>
                </a:lnTo>
                <a:lnTo>
                  <a:pt x="2885" y="93172"/>
                </a:lnTo>
                <a:lnTo>
                  <a:pt x="897" y="91585"/>
                </a:lnTo>
                <a:lnTo>
                  <a:pt x="0" y="82193"/>
                </a:lnTo>
                <a:lnTo>
                  <a:pt x="879" y="79502"/>
                </a:lnTo>
                <a:lnTo>
                  <a:pt x="4396" y="73974"/>
                </a:lnTo>
                <a:lnTo>
                  <a:pt x="8572" y="69260"/>
                </a:lnTo>
                <a:lnTo>
                  <a:pt x="20833" y="56404"/>
                </a:lnTo>
                <a:lnTo>
                  <a:pt x="30008" y="48975"/>
                </a:lnTo>
                <a:lnTo>
                  <a:pt x="40887" y="41165"/>
                </a:lnTo>
                <a:lnTo>
                  <a:pt x="52902" y="33101"/>
                </a:lnTo>
                <a:lnTo>
                  <a:pt x="62817" y="26772"/>
                </a:lnTo>
                <a:lnTo>
                  <a:pt x="71332" y="21601"/>
                </a:lnTo>
                <a:lnTo>
                  <a:pt x="78914" y="17200"/>
                </a:lnTo>
                <a:lnTo>
                  <a:pt x="92418" y="9771"/>
                </a:lnTo>
                <a:lnTo>
                  <a:pt x="98686" y="6457"/>
                </a:lnTo>
                <a:lnTo>
                  <a:pt x="105723" y="4247"/>
                </a:lnTo>
                <a:lnTo>
                  <a:pt x="113271" y="2773"/>
                </a:lnTo>
                <a:lnTo>
                  <a:pt x="121160" y="1791"/>
                </a:lnTo>
                <a:lnTo>
                  <a:pt x="127373" y="1137"/>
                </a:lnTo>
                <a:lnTo>
                  <a:pt x="132467" y="700"/>
                </a:lnTo>
                <a:lnTo>
                  <a:pt x="136815" y="409"/>
                </a:lnTo>
                <a:lnTo>
                  <a:pt x="141619" y="215"/>
                </a:lnTo>
                <a:lnTo>
                  <a:pt x="152037" y="0"/>
                </a:lnTo>
                <a:lnTo>
                  <a:pt x="156530" y="894"/>
                </a:lnTo>
                <a:lnTo>
                  <a:pt x="164062" y="4429"/>
                </a:lnTo>
                <a:lnTo>
                  <a:pt x="170584" y="9175"/>
                </a:lnTo>
                <a:lnTo>
                  <a:pt x="176658" y="14459"/>
                </a:lnTo>
                <a:lnTo>
                  <a:pt x="182532" y="19983"/>
                </a:lnTo>
                <a:lnTo>
                  <a:pt x="184480" y="22789"/>
                </a:lnTo>
                <a:lnTo>
                  <a:pt x="186644" y="28447"/>
                </a:lnTo>
                <a:lnTo>
                  <a:pt x="187605" y="36677"/>
                </a:lnTo>
                <a:lnTo>
                  <a:pt x="188033" y="46685"/>
                </a:lnTo>
                <a:lnTo>
                  <a:pt x="188223" y="57483"/>
                </a:lnTo>
                <a:lnTo>
                  <a:pt x="187321" y="63982"/>
                </a:lnTo>
                <a:lnTo>
                  <a:pt x="185767" y="71172"/>
                </a:lnTo>
                <a:lnTo>
                  <a:pt x="183779" y="78823"/>
                </a:lnTo>
                <a:lnTo>
                  <a:pt x="180549" y="85828"/>
                </a:lnTo>
                <a:lnTo>
                  <a:pt x="176490" y="92404"/>
                </a:lnTo>
                <a:lnTo>
                  <a:pt x="171879" y="98692"/>
                </a:lnTo>
                <a:lnTo>
                  <a:pt x="167853" y="105742"/>
                </a:lnTo>
                <a:lnTo>
                  <a:pt x="164216" y="113300"/>
                </a:lnTo>
                <a:lnTo>
                  <a:pt x="160839" y="121196"/>
                </a:lnTo>
                <a:lnTo>
                  <a:pt x="156683" y="129317"/>
                </a:lnTo>
                <a:lnTo>
                  <a:pt x="152007" y="137589"/>
                </a:lnTo>
                <a:lnTo>
                  <a:pt x="146984" y="145960"/>
                </a:lnTo>
                <a:lnTo>
                  <a:pt x="140779" y="154399"/>
                </a:lnTo>
                <a:lnTo>
                  <a:pt x="133784" y="162883"/>
                </a:lnTo>
                <a:lnTo>
                  <a:pt x="120297" y="178024"/>
                </a:lnTo>
                <a:lnTo>
                  <a:pt x="111128" y="187928"/>
                </a:lnTo>
                <a:lnTo>
                  <a:pt x="100611" y="198859"/>
                </a:lnTo>
                <a:lnTo>
                  <a:pt x="96528" y="201095"/>
                </a:lnTo>
                <a:lnTo>
                  <a:pt x="91901" y="202586"/>
                </a:lnTo>
                <a:lnTo>
                  <a:pt x="77809" y="205392"/>
                </a:lnTo>
                <a:lnTo>
                  <a:pt x="85714" y="196826"/>
                </a:lnTo>
                <a:lnTo>
                  <a:pt x="89726" y="192792"/>
                </a:lnTo>
                <a:lnTo>
                  <a:pt x="97223" y="187825"/>
                </a:lnTo>
                <a:lnTo>
                  <a:pt x="101890" y="185166"/>
                </a:lnTo>
                <a:lnTo>
                  <a:pt x="109614" y="179673"/>
                </a:lnTo>
                <a:lnTo>
                  <a:pt x="113008" y="176874"/>
                </a:lnTo>
                <a:lnTo>
                  <a:pt x="118128" y="175008"/>
                </a:lnTo>
                <a:lnTo>
                  <a:pt x="124398" y="173765"/>
                </a:lnTo>
                <a:lnTo>
                  <a:pt x="131437" y="172936"/>
                </a:lnTo>
                <a:lnTo>
                  <a:pt x="138033" y="172383"/>
                </a:lnTo>
                <a:lnTo>
                  <a:pt x="144337" y="172014"/>
                </a:lnTo>
                <a:lnTo>
                  <a:pt x="156420" y="171605"/>
                </a:lnTo>
                <a:lnTo>
                  <a:pt x="179699" y="171342"/>
                </a:lnTo>
                <a:lnTo>
                  <a:pt x="185449" y="171320"/>
                </a:lnTo>
                <a:lnTo>
                  <a:pt x="191186" y="172258"/>
                </a:lnTo>
                <a:lnTo>
                  <a:pt x="196917" y="173836"/>
                </a:lnTo>
                <a:lnTo>
                  <a:pt x="202642" y="175841"/>
                </a:lnTo>
                <a:lnTo>
                  <a:pt x="208364" y="178130"/>
                </a:lnTo>
                <a:lnTo>
                  <a:pt x="214083" y="180608"/>
                </a:lnTo>
                <a:lnTo>
                  <a:pt x="219801" y="183213"/>
                </a:lnTo>
                <a:lnTo>
                  <a:pt x="224566" y="185902"/>
                </a:lnTo>
                <a:lnTo>
                  <a:pt x="232400" y="191430"/>
                </a:lnTo>
                <a:lnTo>
                  <a:pt x="239057" y="197061"/>
                </a:lnTo>
                <a:lnTo>
                  <a:pt x="242165" y="199896"/>
                </a:lnTo>
                <a:lnTo>
                  <a:pt x="248159" y="208127"/>
                </a:lnTo>
                <a:lnTo>
                  <a:pt x="253046" y="217182"/>
                </a:lnTo>
                <a:lnTo>
                  <a:pt x="255218" y="224382"/>
                </a:lnTo>
                <a:lnTo>
                  <a:pt x="256183" y="233297"/>
                </a:lnTo>
                <a:lnTo>
                  <a:pt x="256612" y="243609"/>
                </a:lnTo>
                <a:lnTo>
                  <a:pt x="256802" y="254542"/>
                </a:lnTo>
                <a:lnTo>
                  <a:pt x="255901" y="261077"/>
                </a:lnTo>
                <a:lnTo>
                  <a:pt x="254347" y="268291"/>
                </a:lnTo>
                <a:lnTo>
                  <a:pt x="252359" y="275958"/>
                </a:lnTo>
                <a:lnTo>
                  <a:pt x="250081" y="282975"/>
                </a:lnTo>
                <a:lnTo>
                  <a:pt x="247610" y="289557"/>
                </a:lnTo>
                <a:lnTo>
                  <a:pt x="245010" y="295850"/>
                </a:lnTo>
                <a:lnTo>
                  <a:pt x="241372" y="301950"/>
                </a:lnTo>
                <a:lnTo>
                  <a:pt x="237041" y="307923"/>
                </a:lnTo>
                <a:lnTo>
                  <a:pt x="232249" y="313809"/>
                </a:lnTo>
                <a:lnTo>
                  <a:pt x="227149" y="318686"/>
                </a:lnTo>
                <a:lnTo>
                  <a:pt x="221844" y="322890"/>
                </a:lnTo>
                <a:lnTo>
                  <a:pt x="216403" y="326645"/>
                </a:lnTo>
                <a:lnTo>
                  <a:pt x="211823" y="331053"/>
                </a:lnTo>
                <a:lnTo>
                  <a:pt x="204194" y="341031"/>
                </a:lnTo>
                <a:lnTo>
                  <a:pt x="198921" y="345406"/>
                </a:lnTo>
                <a:lnTo>
                  <a:pt x="192548" y="349276"/>
                </a:lnTo>
                <a:lnTo>
                  <a:pt x="166339" y="362330"/>
                </a:lnTo>
                <a:lnTo>
                  <a:pt x="160350" y="364368"/>
                </a:lnTo>
                <a:lnTo>
                  <a:pt x="154451" y="365727"/>
                </a:lnTo>
                <a:lnTo>
                  <a:pt x="148614" y="366633"/>
                </a:lnTo>
                <a:lnTo>
                  <a:pt x="142818" y="367237"/>
                </a:lnTo>
                <a:lnTo>
                  <a:pt x="137048" y="367640"/>
                </a:lnTo>
                <a:lnTo>
                  <a:pt x="126511" y="368087"/>
                </a:lnTo>
                <a:lnTo>
                  <a:pt x="118652" y="368286"/>
                </a:lnTo>
                <a:lnTo>
                  <a:pt x="104322" y="368398"/>
                </a:lnTo>
                <a:lnTo>
                  <a:pt x="96145" y="367461"/>
                </a:lnTo>
                <a:lnTo>
                  <a:pt x="85931" y="365884"/>
                </a:lnTo>
                <a:lnTo>
                  <a:pt x="74359" y="363880"/>
                </a:lnTo>
                <a:lnTo>
                  <a:pt x="64739" y="362544"/>
                </a:lnTo>
                <a:lnTo>
                  <a:pt x="56421" y="361654"/>
                </a:lnTo>
                <a:lnTo>
                  <a:pt x="48971" y="361060"/>
                </a:lnTo>
                <a:lnTo>
                  <a:pt x="43051" y="359711"/>
                </a:lnTo>
                <a:lnTo>
                  <a:pt x="38153" y="357860"/>
                </a:lnTo>
                <a:lnTo>
                  <a:pt x="30169" y="354216"/>
                </a:lnTo>
                <a:lnTo>
                  <a:pt x="23446" y="352595"/>
                </a:lnTo>
                <a:lnTo>
                  <a:pt x="22225" y="351211"/>
                </a:lnTo>
                <a:lnTo>
                  <a:pt x="22363" y="349336"/>
                </a:lnTo>
                <a:lnTo>
                  <a:pt x="24569" y="344685"/>
                </a:lnTo>
                <a:lnTo>
                  <a:pt x="34070" y="34272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SMARTPenAnnotation336"/>
          <p:cNvSpPr/>
          <p:nvPr/>
        </p:nvSpPr>
        <p:spPr>
          <a:xfrm>
            <a:off x="1940242" y="5280660"/>
            <a:ext cx="231459" cy="231458"/>
          </a:xfrm>
          <a:custGeom>
            <a:avLst/>
            <a:gdLst/>
            <a:ahLst/>
            <a:cxnLst/>
            <a:rect l="0" t="0" r="0" b="0"/>
            <a:pathLst>
              <a:path w="231459" h="231458">
                <a:moveTo>
                  <a:pt x="0" y="0"/>
                </a:moveTo>
                <a:lnTo>
                  <a:pt x="9102" y="9102"/>
                </a:lnTo>
                <a:lnTo>
                  <a:pt x="14640" y="13688"/>
                </a:lnTo>
                <a:lnTo>
                  <a:pt x="21190" y="18650"/>
                </a:lnTo>
                <a:lnTo>
                  <a:pt x="28414" y="23863"/>
                </a:lnTo>
                <a:lnTo>
                  <a:pt x="34183" y="28291"/>
                </a:lnTo>
                <a:lnTo>
                  <a:pt x="38981" y="32196"/>
                </a:lnTo>
                <a:lnTo>
                  <a:pt x="43132" y="35751"/>
                </a:lnTo>
                <a:lnTo>
                  <a:pt x="48757" y="40979"/>
                </a:lnTo>
                <a:lnTo>
                  <a:pt x="77400" y="68932"/>
                </a:lnTo>
                <a:lnTo>
                  <a:pt x="110563" y="102021"/>
                </a:lnTo>
                <a:lnTo>
                  <a:pt x="122286" y="112782"/>
                </a:lnTo>
                <a:lnTo>
                  <a:pt x="132959" y="121860"/>
                </a:lnTo>
                <a:lnTo>
                  <a:pt x="142932" y="129817"/>
                </a:lnTo>
                <a:lnTo>
                  <a:pt x="150533" y="137027"/>
                </a:lnTo>
                <a:lnTo>
                  <a:pt x="156553" y="143739"/>
                </a:lnTo>
                <a:lnTo>
                  <a:pt x="161518" y="150118"/>
                </a:lnTo>
                <a:lnTo>
                  <a:pt x="165782" y="155324"/>
                </a:lnTo>
                <a:lnTo>
                  <a:pt x="169576" y="159747"/>
                </a:lnTo>
                <a:lnTo>
                  <a:pt x="173058" y="163648"/>
                </a:lnTo>
                <a:lnTo>
                  <a:pt x="177285" y="170058"/>
                </a:lnTo>
                <a:lnTo>
                  <a:pt x="182007" y="178142"/>
                </a:lnTo>
                <a:lnTo>
                  <a:pt x="187061" y="187341"/>
                </a:lnTo>
                <a:lnTo>
                  <a:pt x="192335" y="194427"/>
                </a:lnTo>
                <a:lnTo>
                  <a:pt x="197755" y="200103"/>
                </a:lnTo>
                <a:lnTo>
                  <a:pt x="211042" y="211505"/>
                </a:lnTo>
                <a:lnTo>
                  <a:pt x="217939" y="218145"/>
                </a:lnTo>
                <a:lnTo>
                  <a:pt x="231458" y="23145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SMARTPenAnnotation337"/>
          <p:cNvSpPr/>
          <p:nvPr/>
        </p:nvSpPr>
        <p:spPr>
          <a:xfrm>
            <a:off x="1934466" y="5280660"/>
            <a:ext cx="202944" cy="252402"/>
          </a:xfrm>
          <a:custGeom>
            <a:avLst/>
            <a:gdLst/>
            <a:ahLst/>
            <a:cxnLst/>
            <a:rect l="0" t="0" r="0" b="0"/>
            <a:pathLst>
              <a:path w="202944" h="252402">
                <a:moveTo>
                  <a:pt x="202943" y="0"/>
                </a:moveTo>
                <a:lnTo>
                  <a:pt x="193842" y="4551"/>
                </a:lnTo>
                <a:lnTo>
                  <a:pt x="191161" y="6844"/>
                </a:lnTo>
                <a:lnTo>
                  <a:pt x="189373" y="9324"/>
                </a:lnTo>
                <a:lnTo>
                  <a:pt x="188182" y="11931"/>
                </a:lnTo>
                <a:lnTo>
                  <a:pt x="185482" y="15574"/>
                </a:lnTo>
                <a:lnTo>
                  <a:pt x="181778" y="19908"/>
                </a:lnTo>
                <a:lnTo>
                  <a:pt x="177403" y="24701"/>
                </a:lnTo>
                <a:lnTo>
                  <a:pt x="171629" y="32660"/>
                </a:lnTo>
                <a:lnTo>
                  <a:pt x="164922" y="42728"/>
                </a:lnTo>
                <a:lnTo>
                  <a:pt x="139290" y="82192"/>
                </a:lnTo>
                <a:lnTo>
                  <a:pt x="129075" y="97657"/>
                </a:lnTo>
                <a:lnTo>
                  <a:pt x="117503" y="113682"/>
                </a:lnTo>
                <a:lnTo>
                  <a:pt x="105026" y="130081"/>
                </a:lnTo>
                <a:lnTo>
                  <a:pt x="91945" y="146728"/>
                </a:lnTo>
                <a:lnTo>
                  <a:pt x="81320" y="159731"/>
                </a:lnTo>
                <a:lnTo>
                  <a:pt x="72331" y="170305"/>
                </a:lnTo>
                <a:lnTo>
                  <a:pt x="64433" y="179259"/>
                </a:lnTo>
                <a:lnTo>
                  <a:pt x="50578" y="194288"/>
                </a:lnTo>
                <a:lnTo>
                  <a:pt x="30713" y="214908"/>
                </a:lnTo>
                <a:lnTo>
                  <a:pt x="28115" y="218519"/>
                </a:lnTo>
                <a:lnTo>
                  <a:pt x="25229" y="225072"/>
                </a:lnTo>
                <a:lnTo>
                  <a:pt x="21407" y="231159"/>
                </a:lnTo>
                <a:lnTo>
                  <a:pt x="19054" y="234116"/>
                </a:lnTo>
                <a:lnTo>
                  <a:pt x="15581" y="237040"/>
                </a:lnTo>
                <a:lnTo>
                  <a:pt x="11360" y="239941"/>
                </a:lnTo>
                <a:lnTo>
                  <a:pt x="6641" y="242828"/>
                </a:lnTo>
                <a:lnTo>
                  <a:pt x="3495" y="245706"/>
                </a:lnTo>
                <a:lnTo>
                  <a:pt x="1398" y="248576"/>
                </a:lnTo>
                <a:lnTo>
                  <a:pt x="0" y="251442"/>
                </a:lnTo>
                <a:lnTo>
                  <a:pt x="20" y="252401"/>
                </a:lnTo>
                <a:lnTo>
                  <a:pt x="986" y="252087"/>
                </a:lnTo>
                <a:lnTo>
                  <a:pt x="5776" y="24860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SMARTPenAnnotation338"/>
          <p:cNvSpPr/>
          <p:nvPr/>
        </p:nvSpPr>
        <p:spPr>
          <a:xfrm>
            <a:off x="2326004" y="5352900"/>
            <a:ext cx="300039" cy="22058"/>
          </a:xfrm>
          <a:custGeom>
            <a:avLst/>
            <a:gdLst/>
            <a:ahLst/>
            <a:cxnLst/>
            <a:rect l="0" t="0" r="0" b="0"/>
            <a:pathLst>
              <a:path w="300039" h="22058">
                <a:moveTo>
                  <a:pt x="0" y="22057"/>
                </a:moveTo>
                <a:lnTo>
                  <a:pt x="24703" y="22057"/>
                </a:lnTo>
                <a:lnTo>
                  <a:pt x="29803" y="21105"/>
                </a:lnTo>
                <a:lnTo>
                  <a:pt x="35109" y="19517"/>
                </a:lnTo>
                <a:lnTo>
                  <a:pt x="40551" y="17507"/>
                </a:lnTo>
                <a:lnTo>
                  <a:pt x="46084" y="15213"/>
                </a:lnTo>
                <a:lnTo>
                  <a:pt x="51678" y="12732"/>
                </a:lnTo>
                <a:lnTo>
                  <a:pt x="57312" y="10126"/>
                </a:lnTo>
                <a:lnTo>
                  <a:pt x="63926" y="8388"/>
                </a:lnTo>
                <a:lnTo>
                  <a:pt x="71192" y="7229"/>
                </a:lnTo>
                <a:lnTo>
                  <a:pt x="78894" y="6456"/>
                </a:lnTo>
                <a:lnTo>
                  <a:pt x="85934" y="5942"/>
                </a:lnTo>
                <a:lnTo>
                  <a:pt x="92532" y="5598"/>
                </a:lnTo>
                <a:lnTo>
                  <a:pt x="98836" y="5370"/>
                </a:lnTo>
                <a:lnTo>
                  <a:pt x="121360" y="5048"/>
                </a:lnTo>
                <a:lnTo>
                  <a:pt x="131389" y="4050"/>
                </a:lnTo>
                <a:lnTo>
                  <a:pt x="142838" y="2433"/>
                </a:lnTo>
                <a:lnTo>
                  <a:pt x="155233" y="401"/>
                </a:lnTo>
                <a:lnTo>
                  <a:pt x="168259" y="0"/>
                </a:lnTo>
                <a:lnTo>
                  <a:pt x="181705" y="685"/>
                </a:lnTo>
                <a:lnTo>
                  <a:pt x="195432" y="2094"/>
                </a:lnTo>
                <a:lnTo>
                  <a:pt x="206488" y="3033"/>
                </a:lnTo>
                <a:lnTo>
                  <a:pt x="215764" y="3659"/>
                </a:lnTo>
                <a:lnTo>
                  <a:pt x="223853" y="4077"/>
                </a:lnTo>
                <a:lnTo>
                  <a:pt x="245540" y="4541"/>
                </a:lnTo>
                <a:lnTo>
                  <a:pt x="257991" y="4665"/>
                </a:lnTo>
                <a:lnTo>
                  <a:pt x="268197" y="5700"/>
                </a:lnTo>
                <a:lnTo>
                  <a:pt x="276905" y="7342"/>
                </a:lnTo>
                <a:lnTo>
                  <a:pt x="300038" y="1348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SMARTPenAnnotation339"/>
          <p:cNvSpPr/>
          <p:nvPr/>
        </p:nvSpPr>
        <p:spPr>
          <a:xfrm>
            <a:off x="2437447" y="5280660"/>
            <a:ext cx="25718" cy="317183"/>
          </a:xfrm>
          <a:custGeom>
            <a:avLst/>
            <a:gdLst/>
            <a:ahLst/>
            <a:cxnLst/>
            <a:rect l="0" t="0" r="0" b="0"/>
            <a:pathLst>
              <a:path w="25718" h="317183">
                <a:moveTo>
                  <a:pt x="25717" y="0"/>
                </a:moveTo>
                <a:lnTo>
                  <a:pt x="3575" y="7381"/>
                </a:lnTo>
                <a:lnTo>
                  <a:pt x="2383" y="9683"/>
                </a:lnTo>
                <a:lnTo>
                  <a:pt x="1589" y="13123"/>
                </a:lnTo>
                <a:lnTo>
                  <a:pt x="1059" y="17321"/>
                </a:lnTo>
                <a:lnTo>
                  <a:pt x="1658" y="21072"/>
                </a:lnTo>
                <a:lnTo>
                  <a:pt x="3011" y="24525"/>
                </a:lnTo>
                <a:lnTo>
                  <a:pt x="4865" y="27780"/>
                </a:lnTo>
                <a:lnTo>
                  <a:pt x="6100" y="31855"/>
                </a:lnTo>
                <a:lnTo>
                  <a:pt x="6925" y="36477"/>
                </a:lnTo>
                <a:lnTo>
                  <a:pt x="7474" y="41462"/>
                </a:lnTo>
                <a:lnTo>
                  <a:pt x="8793" y="47644"/>
                </a:lnTo>
                <a:lnTo>
                  <a:pt x="10624" y="54623"/>
                </a:lnTo>
                <a:lnTo>
                  <a:pt x="12798" y="62132"/>
                </a:lnTo>
                <a:lnTo>
                  <a:pt x="14247" y="69044"/>
                </a:lnTo>
                <a:lnTo>
                  <a:pt x="15213" y="75557"/>
                </a:lnTo>
                <a:lnTo>
                  <a:pt x="15857" y="81804"/>
                </a:lnTo>
                <a:lnTo>
                  <a:pt x="15334" y="97398"/>
                </a:lnTo>
                <a:lnTo>
                  <a:pt x="12212" y="145205"/>
                </a:lnTo>
                <a:lnTo>
                  <a:pt x="7650" y="194393"/>
                </a:lnTo>
                <a:lnTo>
                  <a:pt x="3400" y="235939"/>
                </a:lnTo>
                <a:lnTo>
                  <a:pt x="1511" y="260754"/>
                </a:lnTo>
                <a:lnTo>
                  <a:pt x="1007" y="270991"/>
                </a:lnTo>
                <a:lnTo>
                  <a:pt x="298" y="297146"/>
                </a:lnTo>
                <a:lnTo>
                  <a:pt x="0" y="31718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SMARTPenAnnotation340"/>
          <p:cNvSpPr/>
          <p:nvPr/>
        </p:nvSpPr>
        <p:spPr>
          <a:xfrm>
            <a:off x="2690887" y="5220652"/>
            <a:ext cx="252339" cy="145571"/>
          </a:xfrm>
          <a:custGeom>
            <a:avLst/>
            <a:gdLst/>
            <a:ahLst/>
            <a:cxnLst/>
            <a:rect l="0" t="0" r="0" b="0"/>
            <a:pathLst>
              <a:path w="252339" h="145571">
                <a:moveTo>
                  <a:pt x="63742" y="0"/>
                </a:moveTo>
                <a:lnTo>
                  <a:pt x="72844" y="4551"/>
                </a:lnTo>
                <a:lnTo>
                  <a:pt x="75525" y="7797"/>
                </a:lnTo>
                <a:lnTo>
                  <a:pt x="77313" y="11865"/>
                </a:lnTo>
                <a:lnTo>
                  <a:pt x="78504" y="16483"/>
                </a:lnTo>
                <a:lnTo>
                  <a:pt x="78346" y="20514"/>
                </a:lnTo>
                <a:lnTo>
                  <a:pt x="77288" y="24153"/>
                </a:lnTo>
                <a:lnTo>
                  <a:pt x="75630" y="27532"/>
                </a:lnTo>
                <a:lnTo>
                  <a:pt x="74525" y="31690"/>
                </a:lnTo>
                <a:lnTo>
                  <a:pt x="73789" y="36367"/>
                </a:lnTo>
                <a:lnTo>
                  <a:pt x="73297" y="41390"/>
                </a:lnTo>
                <a:lnTo>
                  <a:pt x="72017" y="46643"/>
                </a:lnTo>
                <a:lnTo>
                  <a:pt x="70212" y="52050"/>
                </a:lnTo>
                <a:lnTo>
                  <a:pt x="68055" y="57561"/>
                </a:lnTo>
                <a:lnTo>
                  <a:pt x="64713" y="64091"/>
                </a:lnTo>
                <a:lnTo>
                  <a:pt x="60579" y="71302"/>
                </a:lnTo>
                <a:lnTo>
                  <a:pt x="55919" y="78968"/>
                </a:lnTo>
                <a:lnTo>
                  <a:pt x="51859" y="85983"/>
                </a:lnTo>
                <a:lnTo>
                  <a:pt x="44809" y="98857"/>
                </a:lnTo>
                <a:lnTo>
                  <a:pt x="40642" y="104957"/>
                </a:lnTo>
                <a:lnTo>
                  <a:pt x="35960" y="110929"/>
                </a:lnTo>
                <a:lnTo>
                  <a:pt x="30933" y="116816"/>
                </a:lnTo>
                <a:lnTo>
                  <a:pt x="26630" y="121692"/>
                </a:lnTo>
                <a:lnTo>
                  <a:pt x="19308" y="129650"/>
                </a:lnTo>
                <a:lnTo>
                  <a:pt x="9831" y="139486"/>
                </a:lnTo>
                <a:lnTo>
                  <a:pt x="6846" y="141568"/>
                </a:lnTo>
                <a:lnTo>
                  <a:pt x="0" y="144499"/>
                </a:lnTo>
                <a:lnTo>
                  <a:pt x="293" y="144910"/>
                </a:lnTo>
                <a:lnTo>
                  <a:pt x="3158" y="145367"/>
                </a:lnTo>
                <a:lnTo>
                  <a:pt x="7606" y="145570"/>
                </a:lnTo>
                <a:lnTo>
                  <a:pt x="12031" y="144672"/>
                </a:lnTo>
                <a:lnTo>
                  <a:pt x="17838" y="143120"/>
                </a:lnTo>
                <a:lnTo>
                  <a:pt x="24567" y="141133"/>
                </a:lnTo>
                <a:lnTo>
                  <a:pt x="32863" y="139809"/>
                </a:lnTo>
                <a:lnTo>
                  <a:pt x="42204" y="138926"/>
                </a:lnTo>
                <a:lnTo>
                  <a:pt x="52241" y="138337"/>
                </a:lnTo>
                <a:lnTo>
                  <a:pt x="60837" y="136993"/>
                </a:lnTo>
                <a:lnTo>
                  <a:pt x="68473" y="135143"/>
                </a:lnTo>
                <a:lnTo>
                  <a:pt x="75469" y="132958"/>
                </a:lnTo>
                <a:lnTo>
                  <a:pt x="82037" y="131501"/>
                </a:lnTo>
                <a:lnTo>
                  <a:pt x="88322" y="130530"/>
                </a:lnTo>
                <a:lnTo>
                  <a:pt x="94416" y="129883"/>
                </a:lnTo>
                <a:lnTo>
                  <a:pt x="100384" y="129451"/>
                </a:lnTo>
                <a:lnTo>
                  <a:pt x="106268" y="129163"/>
                </a:lnTo>
                <a:lnTo>
                  <a:pt x="112095" y="128972"/>
                </a:lnTo>
                <a:lnTo>
                  <a:pt x="143051" y="128702"/>
                </a:lnTo>
                <a:lnTo>
                  <a:pt x="154715" y="129616"/>
                </a:lnTo>
                <a:lnTo>
                  <a:pt x="166301" y="131178"/>
                </a:lnTo>
                <a:lnTo>
                  <a:pt x="177834" y="133172"/>
                </a:lnTo>
                <a:lnTo>
                  <a:pt x="188382" y="134502"/>
                </a:lnTo>
                <a:lnTo>
                  <a:pt x="198270" y="135388"/>
                </a:lnTo>
                <a:lnTo>
                  <a:pt x="207720" y="135979"/>
                </a:lnTo>
                <a:lnTo>
                  <a:pt x="223300" y="136635"/>
                </a:lnTo>
                <a:lnTo>
                  <a:pt x="252338" y="13716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SMARTPenAnnotation341"/>
          <p:cNvSpPr/>
          <p:nvPr/>
        </p:nvSpPr>
        <p:spPr>
          <a:xfrm>
            <a:off x="2814702" y="5203507"/>
            <a:ext cx="77088" cy="402263"/>
          </a:xfrm>
          <a:custGeom>
            <a:avLst/>
            <a:gdLst/>
            <a:ahLst/>
            <a:cxnLst/>
            <a:rect l="0" t="0" r="0" b="0"/>
            <a:pathLst>
              <a:path w="77088" h="402263">
                <a:moveTo>
                  <a:pt x="77087" y="0"/>
                </a:moveTo>
                <a:lnTo>
                  <a:pt x="63435" y="9102"/>
                </a:lnTo>
                <a:lnTo>
                  <a:pt x="59413" y="12735"/>
                </a:lnTo>
                <a:lnTo>
                  <a:pt x="56732" y="16110"/>
                </a:lnTo>
                <a:lnTo>
                  <a:pt x="54945" y="19313"/>
                </a:lnTo>
                <a:lnTo>
                  <a:pt x="52959" y="27951"/>
                </a:lnTo>
                <a:lnTo>
                  <a:pt x="52429" y="32921"/>
                </a:lnTo>
                <a:lnTo>
                  <a:pt x="50171" y="44808"/>
                </a:lnTo>
                <a:lnTo>
                  <a:pt x="42582" y="80875"/>
                </a:lnTo>
                <a:lnTo>
                  <a:pt x="39797" y="97731"/>
                </a:lnTo>
                <a:lnTo>
                  <a:pt x="37939" y="112779"/>
                </a:lnTo>
                <a:lnTo>
                  <a:pt x="36701" y="126621"/>
                </a:lnTo>
                <a:lnTo>
                  <a:pt x="35876" y="138707"/>
                </a:lnTo>
                <a:lnTo>
                  <a:pt x="35325" y="149621"/>
                </a:lnTo>
                <a:lnTo>
                  <a:pt x="34714" y="170321"/>
                </a:lnTo>
                <a:lnTo>
                  <a:pt x="34442" y="192221"/>
                </a:lnTo>
                <a:lnTo>
                  <a:pt x="33417" y="202442"/>
                </a:lnTo>
                <a:lnTo>
                  <a:pt x="31782" y="212114"/>
                </a:lnTo>
                <a:lnTo>
                  <a:pt x="29739" y="221420"/>
                </a:lnTo>
                <a:lnTo>
                  <a:pt x="28377" y="230481"/>
                </a:lnTo>
                <a:lnTo>
                  <a:pt x="27469" y="239378"/>
                </a:lnTo>
                <a:lnTo>
                  <a:pt x="26863" y="248168"/>
                </a:lnTo>
                <a:lnTo>
                  <a:pt x="26460" y="256886"/>
                </a:lnTo>
                <a:lnTo>
                  <a:pt x="26011" y="274191"/>
                </a:lnTo>
                <a:lnTo>
                  <a:pt x="24939" y="283760"/>
                </a:lnTo>
                <a:lnTo>
                  <a:pt x="23272" y="293948"/>
                </a:lnTo>
                <a:lnTo>
                  <a:pt x="21208" y="304550"/>
                </a:lnTo>
                <a:lnTo>
                  <a:pt x="19832" y="313524"/>
                </a:lnTo>
                <a:lnTo>
                  <a:pt x="18915" y="321411"/>
                </a:lnTo>
                <a:lnTo>
                  <a:pt x="18303" y="328574"/>
                </a:lnTo>
                <a:lnTo>
                  <a:pt x="15990" y="338112"/>
                </a:lnTo>
                <a:lnTo>
                  <a:pt x="12544" y="349233"/>
                </a:lnTo>
                <a:lnTo>
                  <a:pt x="8341" y="361409"/>
                </a:lnTo>
                <a:lnTo>
                  <a:pt x="5539" y="370480"/>
                </a:lnTo>
                <a:lnTo>
                  <a:pt x="3671" y="377479"/>
                </a:lnTo>
                <a:lnTo>
                  <a:pt x="1595" y="387796"/>
                </a:lnTo>
                <a:lnTo>
                  <a:pt x="263" y="399640"/>
                </a:lnTo>
                <a:lnTo>
                  <a:pt x="0" y="402262"/>
                </a:lnTo>
                <a:lnTo>
                  <a:pt x="931" y="400573"/>
                </a:lnTo>
                <a:lnTo>
                  <a:pt x="8507" y="38576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SMARTPenAnnotation342"/>
          <p:cNvSpPr/>
          <p:nvPr/>
        </p:nvSpPr>
        <p:spPr>
          <a:xfrm>
            <a:off x="3003232" y="5323627"/>
            <a:ext cx="274321" cy="17041"/>
          </a:xfrm>
          <a:custGeom>
            <a:avLst/>
            <a:gdLst/>
            <a:ahLst/>
            <a:cxnLst/>
            <a:rect l="0" t="0" r="0" b="0"/>
            <a:pathLst>
              <a:path w="274321" h="17041">
                <a:moveTo>
                  <a:pt x="0" y="17040"/>
                </a:moveTo>
                <a:lnTo>
                  <a:pt x="18203" y="12489"/>
                </a:lnTo>
                <a:lnTo>
                  <a:pt x="27376" y="11148"/>
                </a:lnTo>
                <a:lnTo>
                  <a:pt x="37300" y="10255"/>
                </a:lnTo>
                <a:lnTo>
                  <a:pt x="56583" y="9262"/>
                </a:lnTo>
                <a:lnTo>
                  <a:pt x="71503" y="8821"/>
                </a:lnTo>
                <a:lnTo>
                  <a:pt x="120272" y="8499"/>
                </a:lnTo>
                <a:lnTo>
                  <a:pt x="130664" y="7536"/>
                </a:lnTo>
                <a:lnTo>
                  <a:pt x="142354" y="5941"/>
                </a:lnTo>
                <a:lnTo>
                  <a:pt x="154910" y="3926"/>
                </a:lnTo>
                <a:lnTo>
                  <a:pt x="165186" y="2582"/>
                </a:lnTo>
                <a:lnTo>
                  <a:pt x="173942" y="1687"/>
                </a:lnTo>
                <a:lnTo>
                  <a:pt x="181683" y="1090"/>
                </a:lnTo>
                <a:lnTo>
                  <a:pt x="188750" y="691"/>
                </a:lnTo>
                <a:lnTo>
                  <a:pt x="201681" y="249"/>
                </a:lnTo>
                <a:lnTo>
                  <a:pt x="224223" y="0"/>
                </a:lnTo>
                <a:lnTo>
                  <a:pt x="231397" y="918"/>
                </a:lnTo>
                <a:lnTo>
                  <a:pt x="238085" y="2482"/>
                </a:lnTo>
                <a:lnTo>
                  <a:pt x="244448" y="4477"/>
                </a:lnTo>
                <a:lnTo>
                  <a:pt x="249643" y="5808"/>
                </a:lnTo>
                <a:lnTo>
                  <a:pt x="254059" y="6694"/>
                </a:lnTo>
                <a:lnTo>
                  <a:pt x="257955" y="7285"/>
                </a:lnTo>
                <a:lnTo>
                  <a:pt x="261505" y="8632"/>
                </a:lnTo>
                <a:lnTo>
                  <a:pt x="264824" y="10482"/>
                </a:lnTo>
                <a:lnTo>
                  <a:pt x="274320" y="1704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SMARTPenAnnotation343"/>
          <p:cNvSpPr/>
          <p:nvPr/>
        </p:nvSpPr>
        <p:spPr>
          <a:xfrm>
            <a:off x="3020377" y="5460682"/>
            <a:ext cx="274321" cy="25365"/>
          </a:xfrm>
          <a:custGeom>
            <a:avLst/>
            <a:gdLst/>
            <a:ahLst/>
            <a:cxnLst/>
            <a:rect l="0" t="0" r="0" b="0"/>
            <a:pathLst>
              <a:path w="274321" h="25365">
                <a:moveTo>
                  <a:pt x="0" y="17145"/>
                </a:moveTo>
                <a:lnTo>
                  <a:pt x="0" y="21696"/>
                </a:lnTo>
                <a:lnTo>
                  <a:pt x="952" y="23037"/>
                </a:lnTo>
                <a:lnTo>
                  <a:pt x="2540" y="23930"/>
                </a:lnTo>
                <a:lnTo>
                  <a:pt x="4551" y="24526"/>
                </a:lnTo>
                <a:lnTo>
                  <a:pt x="9701" y="24923"/>
                </a:lnTo>
                <a:lnTo>
                  <a:pt x="16945" y="25188"/>
                </a:lnTo>
                <a:lnTo>
                  <a:pt x="25584" y="25364"/>
                </a:lnTo>
                <a:lnTo>
                  <a:pt x="35153" y="24530"/>
                </a:lnTo>
                <a:lnTo>
                  <a:pt x="45343" y="23021"/>
                </a:lnTo>
                <a:lnTo>
                  <a:pt x="98208" y="13806"/>
                </a:lnTo>
                <a:lnTo>
                  <a:pt x="125479" y="9204"/>
                </a:lnTo>
                <a:lnTo>
                  <a:pt x="145565" y="6136"/>
                </a:lnTo>
                <a:lnTo>
                  <a:pt x="160861" y="4091"/>
                </a:lnTo>
                <a:lnTo>
                  <a:pt x="172963" y="2728"/>
                </a:lnTo>
                <a:lnTo>
                  <a:pt x="186746" y="1818"/>
                </a:lnTo>
                <a:lnTo>
                  <a:pt x="201650" y="1212"/>
                </a:lnTo>
                <a:lnTo>
                  <a:pt x="242311" y="359"/>
                </a:lnTo>
                <a:lnTo>
                  <a:pt x="27432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SMARTPenAnnotation344"/>
          <p:cNvSpPr/>
          <p:nvPr/>
        </p:nvSpPr>
        <p:spPr>
          <a:xfrm>
            <a:off x="3381656" y="5246487"/>
            <a:ext cx="255942" cy="342644"/>
          </a:xfrm>
          <a:custGeom>
            <a:avLst/>
            <a:gdLst/>
            <a:ahLst/>
            <a:cxnLst/>
            <a:rect l="0" t="0" r="0" b="0"/>
            <a:pathLst>
              <a:path w="255942" h="342644">
                <a:moveTo>
                  <a:pt x="33056" y="51317"/>
                </a:moveTo>
                <a:lnTo>
                  <a:pt x="61675" y="22699"/>
                </a:lnTo>
                <a:lnTo>
                  <a:pt x="65470" y="19856"/>
                </a:lnTo>
                <a:lnTo>
                  <a:pt x="69906" y="17008"/>
                </a:lnTo>
                <a:lnTo>
                  <a:pt x="74767" y="14157"/>
                </a:lnTo>
                <a:lnTo>
                  <a:pt x="82710" y="10990"/>
                </a:lnTo>
                <a:lnTo>
                  <a:pt x="86161" y="10145"/>
                </a:lnTo>
                <a:lnTo>
                  <a:pt x="91319" y="8629"/>
                </a:lnTo>
                <a:lnTo>
                  <a:pt x="104671" y="4405"/>
                </a:lnTo>
                <a:lnTo>
                  <a:pt x="110327" y="2898"/>
                </a:lnTo>
                <a:lnTo>
                  <a:pt x="115050" y="1892"/>
                </a:lnTo>
                <a:lnTo>
                  <a:pt x="119152" y="1222"/>
                </a:lnTo>
                <a:lnTo>
                  <a:pt x="124743" y="776"/>
                </a:lnTo>
                <a:lnTo>
                  <a:pt x="131328" y="478"/>
                </a:lnTo>
                <a:lnTo>
                  <a:pt x="147218" y="147"/>
                </a:lnTo>
                <a:lnTo>
                  <a:pt x="166980" y="0"/>
                </a:lnTo>
                <a:lnTo>
                  <a:pt x="175678" y="914"/>
                </a:lnTo>
                <a:lnTo>
                  <a:pt x="183383" y="2475"/>
                </a:lnTo>
                <a:lnTo>
                  <a:pt x="190424" y="4469"/>
                </a:lnTo>
                <a:lnTo>
                  <a:pt x="196070" y="5797"/>
                </a:lnTo>
                <a:lnTo>
                  <a:pt x="200787" y="6683"/>
                </a:lnTo>
                <a:lnTo>
                  <a:pt x="204884" y="7274"/>
                </a:lnTo>
                <a:lnTo>
                  <a:pt x="209520" y="8620"/>
                </a:lnTo>
                <a:lnTo>
                  <a:pt x="214517" y="10470"/>
                </a:lnTo>
                <a:lnTo>
                  <a:pt x="219752" y="12656"/>
                </a:lnTo>
                <a:lnTo>
                  <a:pt x="224195" y="15066"/>
                </a:lnTo>
                <a:lnTo>
                  <a:pt x="231672" y="20283"/>
                </a:lnTo>
                <a:lnTo>
                  <a:pt x="238170" y="28317"/>
                </a:lnTo>
                <a:lnTo>
                  <a:pt x="241236" y="33127"/>
                </a:lnTo>
                <a:lnTo>
                  <a:pt x="244643" y="43550"/>
                </a:lnTo>
                <a:lnTo>
                  <a:pt x="245551" y="48997"/>
                </a:lnTo>
                <a:lnTo>
                  <a:pt x="245205" y="54533"/>
                </a:lnTo>
                <a:lnTo>
                  <a:pt x="244021" y="60129"/>
                </a:lnTo>
                <a:lnTo>
                  <a:pt x="242279" y="65764"/>
                </a:lnTo>
                <a:lnTo>
                  <a:pt x="241118" y="71426"/>
                </a:lnTo>
                <a:lnTo>
                  <a:pt x="240344" y="77106"/>
                </a:lnTo>
                <a:lnTo>
                  <a:pt x="239828" y="82797"/>
                </a:lnTo>
                <a:lnTo>
                  <a:pt x="237579" y="89449"/>
                </a:lnTo>
                <a:lnTo>
                  <a:pt x="234175" y="96741"/>
                </a:lnTo>
                <a:lnTo>
                  <a:pt x="230000" y="104460"/>
                </a:lnTo>
                <a:lnTo>
                  <a:pt x="226265" y="112463"/>
                </a:lnTo>
                <a:lnTo>
                  <a:pt x="222822" y="120656"/>
                </a:lnTo>
                <a:lnTo>
                  <a:pt x="219574" y="128976"/>
                </a:lnTo>
                <a:lnTo>
                  <a:pt x="215504" y="136427"/>
                </a:lnTo>
                <a:lnTo>
                  <a:pt x="210885" y="143300"/>
                </a:lnTo>
                <a:lnTo>
                  <a:pt x="205901" y="149787"/>
                </a:lnTo>
                <a:lnTo>
                  <a:pt x="176133" y="186221"/>
                </a:lnTo>
                <a:lnTo>
                  <a:pt x="163683" y="200308"/>
                </a:lnTo>
                <a:lnTo>
                  <a:pt x="137150" y="228660"/>
                </a:lnTo>
                <a:lnTo>
                  <a:pt x="109089" y="257745"/>
                </a:lnTo>
                <a:lnTo>
                  <a:pt x="100890" y="264183"/>
                </a:lnTo>
                <a:lnTo>
                  <a:pt x="92566" y="269428"/>
                </a:lnTo>
                <a:lnTo>
                  <a:pt x="84159" y="273877"/>
                </a:lnTo>
                <a:lnTo>
                  <a:pt x="77603" y="277795"/>
                </a:lnTo>
                <a:lnTo>
                  <a:pt x="72279" y="281361"/>
                </a:lnTo>
                <a:lnTo>
                  <a:pt x="67777" y="284690"/>
                </a:lnTo>
                <a:lnTo>
                  <a:pt x="61918" y="287862"/>
                </a:lnTo>
                <a:lnTo>
                  <a:pt x="55155" y="290928"/>
                </a:lnTo>
                <a:lnTo>
                  <a:pt x="47789" y="293925"/>
                </a:lnTo>
                <a:lnTo>
                  <a:pt x="41925" y="295924"/>
                </a:lnTo>
                <a:lnTo>
                  <a:pt x="37064" y="297256"/>
                </a:lnTo>
                <a:lnTo>
                  <a:pt x="32870" y="298144"/>
                </a:lnTo>
                <a:lnTo>
                  <a:pt x="25671" y="301671"/>
                </a:lnTo>
                <a:lnTo>
                  <a:pt x="22418" y="303945"/>
                </a:lnTo>
                <a:lnTo>
                  <a:pt x="16263" y="306471"/>
                </a:lnTo>
                <a:lnTo>
                  <a:pt x="9400" y="307594"/>
                </a:lnTo>
                <a:lnTo>
                  <a:pt x="4903" y="307894"/>
                </a:lnTo>
                <a:lnTo>
                  <a:pt x="0" y="308093"/>
                </a:lnTo>
                <a:lnTo>
                  <a:pt x="541" y="309179"/>
                </a:lnTo>
                <a:lnTo>
                  <a:pt x="4712" y="310855"/>
                </a:lnTo>
                <a:lnTo>
                  <a:pt x="11302" y="312925"/>
                </a:lnTo>
                <a:lnTo>
                  <a:pt x="16648" y="315258"/>
                </a:lnTo>
                <a:lnTo>
                  <a:pt x="21165" y="317765"/>
                </a:lnTo>
                <a:lnTo>
                  <a:pt x="28724" y="322139"/>
                </a:lnTo>
                <a:lnTo>
                  <a:pt x="35258" y="324083"/>
                </a:lnTo>
                <a:lnTo>
                  <a:pt x="40239" y="325553"/>
                </a:lnTo>
                <a:lnTo>
                  <a:pt x="53394" y="329728"/>
                </a:lnTo>
                <a:lnTo>
                  <a:pt x="58997" y="332174"/>
                </a:lnTo>
                <a:lnTo>
                  <a:pt x="63685" y="334758"/>
                </a:lnTo>
                <a:lnTo>
                  <a:pt x="67763" y="337433"/>
                </a:lnTo>
                <a:lnTo>
                  <a:pt x="72386" y="339216"/>
                </a:lnTo>
                <a:lnTo>
                  <a:pt x="77374" y="340405"/>
                </a:lnTo>
                <a:lnTo>
                  <a:pt x="82604" y="341198"/>
                </a:lnTo>
                <a:lnTo>
                  <a:pt x="87995" y="341726"/>
                </a:lnTo>
                <a:lnTo>
                  <a:pt x="93495" y="342078"/>
                </a:lnTo>
                <a:lnTo>
                  <a:pt x="99066" y="342313"/>
                </a:lnTo>
                <a:lnTo>
                  <a:pt x="143314" y="342643"/>
                </a:lnTo>
                <a:lnTo>
                  <a:pt x="157044" y="341737"/>
                </a:lnTo>
                <a:lnTo>
                  <a:pt x="168102" y="340181"/>
                </a:lnTo>
                <a:lnTo>
                  <a:pt x="177379" y="338191"/>
                </a:lnTo>
                <a:lnTo>
                  <a:pt x="185469" y="336864"/>
                </a:lnTo>
                <a:lnTo>
                  <a:pt x="192768" y="335979"/>
                </a:lnTo>
                <a:lnTo>
                  <a:pt x="199537" y="335390"/>
                </a:lnTo>
                <a:lnTo>
                  <a:pt x="206909" y="334044"/>
                </a:lnTo>
                <a:lnTo>
                  <a:pt x="214681" y="332194"/>
                </a:lnTo>
                <a:lnTo>
                  <a:pt x="255941" y="31706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SMARTPenAnnotation345"/>
          <p:cNvSpPr/>
          <p:nvPr/>
        </p:nvSpPr>
        <p:spPr>
          <a:xfrm>
            <a:off x="3752301" y="5272087"/>
            <a:ext cx="262487" cy="127744"/>
          </a:xfrm>
          <a:custGeom>
            <a:avLst/>
            <a:gdLst/>
            <a:ahLst/>
            <a:cxnLst/>
            <a:rect l="0" t="0" r="0" b="0"/>
            <a:pathLst>
              <a:path w="262487" h="127744">
                <a:moveTo>
                  <a:pt x="31028" y="0"/>
                </a:moveTo>
                <a:lnTo>
                  <a:pt x="35579" y="0"/>
                </a:lnTo>
                <a:lnTo>
                  <a:pt x="36920" y="953"/>
                </a:lnTo>
                <a:lnTo>
                  <a:pt x="37814" y="2540"/>
                </a:lnTo>
                <a:lnTo>
                  <a:pt x="38410" y="4551"/>
                </a:lnTo>
                <a:lnTo>
                  <a:pt x="39759" y="7797"/>
                </a:lnTo>
                <a:lnTo>
                  <a:pt x="41612" y="11865"/>
                </a:lnTo>
                <a:lnTo>
                  <a:pt x="43799" y="16483"/>
                </a:lnTo>
                <a:lnTo>
                  <a:pt x="44305" y="20513"/>
                </a:lnTo>
                <a:lnTo>
                  <a:pt x="43689" y="24153"/>
                </a:lnTo>
                <a:lnTo>
                  <a:pt x="42327" y="27532"/>
                </a:lnTo>
                <a:lnTo>
                  <a:pt x="41418" y="31690"/>
                </a:lnTo>
                <a:lnTo>
                  <a:pt x="40812" y="36367"/>
                </a:lnTo>
                <a:lnTo>
                  <a:pt x="40409" y="41390"/>
                </a:lnTo>
                <a:lnTo>
                  <a:pt x="37282" y="49501"/>
                </a:lnTo>
                <a:lnTo>
                  <a:pt x="32340" y="59671"/>
                </a:lnTo>
                <a:lnTo>
                  <a:pt x="26188" y="71213"/>
                </a:lnTo>
                <a:lnTo>
                  <a:pt x="20181" y="81765"/>
                </a:lnTo>
                <a:lnTo>
                  <a:pt x="14272" y="91658"/>
                </a:lnTo>
                <a:lnTo>
                  <a:pt x="8428" y="101110"/>
                </a:lnTo>
                <a:lnTo>
                  <a:pt x="4531" y="108364"/>
                </a:lnTo>
                <a:lnTo>
                  <a:pt x="1934" y="114153"/>
                </a:lnTo>
                <a:lnTo>
                  <a:pt x="202" y="118964"/>
                </a:lnTo>
                <a:lnTo>
                  <a:pt x="0" y="122172"/>
                </a:lnTo>
                <a:lnTo>
                  <a:pt x="818" y="124311"/>
                </a:lnTo>
                <a:lnTo>
                  <a:pt x="2315" y="125737"/>
                </a:lnTo>
                <a:lnTo>
                  <a:pt x="4266" y="126687"/>
                </a:lnTo>
                <a:lnTo>
                  <a:pt x="8975" y="127743"/>
                </a:lnTo>
                <a:lnTo>
                  <a:pt x="16782" y="125672"/>
                </a:lnTo>
                <a:lnTo>
                  <a:pt x="21531" y="123787"/>
                </a:lnTo>
                <a:lnTo>
                  <a:pt x="26602" y="121577"/>
                </a:lnTo>
                <a:lnTo>
                  <a:pt x="37316" y="116582"/>
                </a:lnTo>
                <a:lnTo>
                  <a:pt x="42840" y="114869"/>
                </a:lnTo>
                <a:lnTo>
                  <a:pt x="48428" y="113727"/>
                </a:lnTo>
                <a:lnTo>
                  <a:pt x="54058" y="112965"/>
                </a:lnTo>
                <a:lnTo>
                  <a:pt x="59716" y="111505"/>
                </a:lnTo>
                <a:lnTo>
                  <a:pt x="65394" y="109579"/>
                </a:lnTo>
                <a:lnTo>
                  <a:pt x="71084" y="107343"/>
                </a:lnTo>
                <a:lnTo>
                  <a:pt x="77734" y="105852"/>
                </a:lnTo>
                <a:lnTo>
                  <a:pt x="85026" y="104858"/>
                </a:lnTo>
                <a:lnTo>
                  <a:pt x="92744" y="104196"/>
                </a:lnTo>
                <a:lnTo>
                  <a:pt x="99795" y="102801"/>
                </a:lnTo>
                <a:lnTo>
                  <a:pt x="106401" y="100919"/>
                </a:lnTo>
                <a:lnTo>
                  <a:pt x="112709" y="98712"/>
                </a:lnTo>
                <a:lnTo>
                  <a:pt x="118820" y="97241"/>
                </a:lnTo>
                <a:lnTo>
                  <a:pt x="124799" y="96260"/>
                </a:lnTo>
                <a:lnTo>
                  <a:pt x="130689" y="95606"/>
                </a:lnTo>
                <a:lnTo>
                  <a:pt x="141284" y="96122"/>
                </a:lnTo>
                <a:lnTo>
                  <a:pt x="155015" y="97419"/>
                </a:lnTo>
                <a:lnTo>
                  <a:pt x="170836" y="99236"/>
                </a:lnTo>
                <a:lnTo>
                  <a:pt x="183289" y="100448"/>
                </a:lnTo>
                <a:lnTo>
                  <a:pt x="193495" y="101255"/>
                </a:lnTo>
                <a:lnTo>
                  <a:pt x="202205" y="101793"/>
                </a:lnTo>
                <a:lnTo>
                  <a:pt x="219502" y="102391"/>
                </a:lnTo>
                <a:lnTo>
                  <a:pt x="262486" y="10287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SMARTPenAnnotation346"/>
          <p:cNvSpPr/>
          <p:nvPr/>
        </p:nvSpPr>
        <p:spPr>
          <a:xfrm>
            <a:off x="3869054" y="5255295"/>
            <a:ext cx="137162" cy="445418"/>
          </a:xfrm>
          <a:custGeom>
            <a:avLst/>
            <a:gdLst/>
            <a:ahLst/>
            <a:cxnLst/>
            <a:rect l="0" t="0" r="0" b="0"/>
            <a:pathLst>
              <a:path w="137162" h="445418">
                <a:moveTo>
                  <a:pt x="137161" y="8220"/>
                </a:moveTo>
                <a:lnTo>
                  <a:pt x="107637" y="838"/>
                </a:lnTo>
                <a:lnTo>
                  <a:pt x="105096" y="441"/>
                </a:lnTo>
                <a:lnTo>
                  <a:pt x="102449" y="177"/>
                </a:lnTo>
                <a:lnTo>
                  <a:pt x="99732" y="0"/>
                </a:lnTo>
                <a:lnTo>
                  <a:pt x="96968" y="835"/>
                </a:lnTo>
                <a:lnTo>
                  <a:pt x="94173" y="2344"/>
                </a:lnTo>
                <a:lnTo>
                  <a:pt x="91357" y="4303"/>
                </a:lnTo>
                <a:lnTo>
                  <a:pt x="88528" y="6561"/>
                </a:lnTo>
                <a:lnTo>
                  <a:pt x="85689" y="9018"/>
                </a:lnTo>
                <a:lnTo>
                  <a:pt x="82843" y="11609"/>
                </a:lnTo>
                <a:lnTo>
                  <a:pt x="77142" y="17029"/>
                </a:lnTo>
                <a:lnTo>
                  <a:pt x="74288" y="19807"/>
                </a:lnTo>
                <a:lnTo>
                  <a:pt x="72386" y="22613"/>
                </a:lnTo>
                <a:lnTo>
                  <a:pt x="70272" y="28269"/>
                </a:lnTo>
                <a:lnTo>
                  <a:pt x="69082" y="41359"/>
                </a:lnTo>
                <a:lnTo>
                  <a:pt x="66263" y="54381"/>
                </a:lnTo>
                <a:lnTo>
                  <a:pt x="64178" y="61854"/>
                </a:lnTo>
                <a:lnTo>
                  <a:pt x="62788" y="69693"/>
                </a:lnTo>
                <a:lnTo>
                  <a:pt x="61862" y="77777"/>
                </a:lnTo>
                <a:lnTo>
                  <a:pt x="61244" y="86024"/>
                </a:lnTo>
                <a:lnTo>
                  <a:pt x="60832" y="94379"/>
                </a:lnTo>
                <a:lnTo>
                  <a:pt x="60374" y="111283"/>
                </a:lnTo>
                <a:lnTo>
                  <a:pt x="60041" y="174473"/>
                </a:lnTo>
                <a:lnTo>
                  <a:pt x="59077" y="188588"/>
                </a:lnTo>
                <a:lnTo>
                  <a:pt x="57482" y="204665"/>
                </a:lnTo>
                <a:lnTo>
                  <a:pt x="55467" y="222051"/>
                </a:lnTo>
                <a:lnTo>
                  <a:pt x="54123" y="237451"/>
                </a:lnTo>
                <a:lnTo>
                  <a:pt x="53227" y="251528"/>
                </a:lnTo>
                <a:lnTo>
                  <a:pt x="52630" y="264723"/>
                </a:lnTo>
                <a:lnTo>
                  <a:pt x="51279" y="276377"/>
                </a:lnTo>
                <a:lnTo>
                  <a:pt x="49426" y="287004"/>
                </a:lnTo>
                <a:lnTo>
                  <a:pt x="47239" y="296945"/>
                </a:lnTo>
                <a:lnTo>
                  <a:pt x="42268" y="323232"/>
                </a:lnTo>
                <a:lnTo>
                  <a:pt x="39608" y="338243"/>
                </a:lnTo>
                <a:lnTo>
                  <a:pt x="37836" y="350155"/>
                </a:lnTo>
                <a:lnTo>
                  <a:pt x="36654" y="360002"/>
                </a:lnTo>
                <a:lnTo>
                  <a:pt x="35866" y="368471"/>
                </a:lnTo>
                <a:lnTo>
                  <a:pt x="32451" y="380422"/>
                </a:lnTo>
                <a:lnTo>
                  <a:pt x="30207" y="384942"/>
                </a:lnTo>
                <a:lnTo>
                  <a:pt x="27758" y="390813"/>
                </a:lnTo>
                <a:lnTo>
                  <a:pt x="25173" y="397585"/>
                </a:lnTo>
                <a:lnTo>
                  <a:pt x="22497" y="404956"/>
                </a:lnTo>
                <a:lnTo>
                  <a:pt x="19760" y="411775"/>
                </a:lnTo>
                <a:lnTo>
                  <a:pt x="16984" y="418227"/>
                </a:lnTo>
                <a:lnTo>
                  <a:pt x="0" y="44541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SMARTPenAnnotation347"/>
          <p:cNvSpPr/>
          <p:nvPr/>
        </p:nvSpPr>
        <p:spPr>
          <a:xfrm>
            <a:off x="2282472" y="5856228"/>
            <a:ext cx="257846" cy="33080"/>
          </a:xfrm>
          <a:custGeom>
            <a:avLst/>
            <a:gdLst/>
            <a:ahLst/>
            <a:cxnLst/>
            <a:rect l="0" t="0" r="0" b="0"/>
            <a:pathLst>
              <a:path w="257846" h="33080">
                <a:moveTo>
                  <a:pt x="17815" y="33079"/>
                </a:moveTo>
                <a:lnTo>
                  <a:pt x="0" y="33079"/>
                </a:lnTo>
                <a:lnTo>
                  <a:pt x="14190" y="33079"/>
                </a:lnTo>
                <a:lnTo>
                  <a:pt x="19208" y="32127"/>
                </a:lnTo>
                <a:lnTo>
                  <a:pt x="23506" y="30539"/>
                </a:lnTo>
                <a:lnTo>
                  <a:pt x="27324" y="28529"/>
                </a:lnTo>
                <a:lnTo>
                  <a:pt x="31775" y="27188"/>
                </a:lnTo>
                <a:lnTo>
                  <a:pt x="36646" y="26294"/>
                </a:lnTo>
                <a:lnTo>
                  <a:pt x="41799" y="25698"/>
                </a:lnTo>
                <a:lnTo>
                  <a:pt x="50949" y="23396"/>
                </a:lnTo>
                <a:lnTo>
                  <a:pt x="62765" y="19956"/>
                </a:lnTo>
                <a:lnTo>
                  <a:pt x="76357" y="15758"/>
                </a:lnTo>
                <a:lnTo>
                  <a:pt x="87323" y="12959"/>
                </a:lnTo>
                <a:lnTo>
                  <a:pt x="96538" y="11093"/>
                </a:lnTo>
                <a:lnTo>
                  <a:pt x="104587" y="9849"/>
                </a:lnTo>
                <a:lnTo>
                  <a:pt x="111858" y="9020"/>
                </a:lnTo>
                <a:lnTo>
                  <a:pt x="118611" y="8467"/>
                </a:lnTo>
                <a:lnTo>
                  <a:pt x="125017" y="8099"/>
                </a:lnTo>
                <a:lnTo>
                  <a:pt x="137215" y="7689"/>
                </a:lnTo>
                <a:lnTo>
                  <a:pt x="143135" y="7580"/>
                </a:lnTo>
                <a:lnTo>
                  <a:pt x="148987" y="6555"/>
                </a:lnTo>
                <a:lnTo>
                  <a:pt x="154793" y="4919"/>
                </a:lnTo>
                <a:lnTo>
                  <a:pt x="160568" y="2875"/>
                </a:lnTo>
                <a:lnTo>
                  <a:pt x="166324" y="1514"/>
                </a:lnTo>
                <a:lnTo>
                  <a:pt x="172066" y="605"/>
                </a:lnTo>
                <a:lnTo>
                  <a:pt x="177799" y="0"/>
                </a:lnTo>
                <a:lnTo>
                  <a:pt x="183526" y="549"/>
                </a:lnTo>
                <a:lnTo>
                  <a:pt x="189249" y="1867"/>
                </a:lnTo>
                <a:lnTo>
                  <a:pt x="194969" y="3699"/>
                </a:lnTo>
                <a:lnTo>
                  <a:pt x="200688" y="4920"/>
                </a:lnTo>
                <a:lnTo>
                  <a:pt x="206405" y="5734"/>
                </a:lnTo>
                <a:lnTo>
                  <a:pt x="212122" y="6276"/>
                </a:lnTo>
                <a:lnTo>
                  <a:pt x="216885" y="6638"/>
                </a:lnTo>
                <a:lnTo>
                  <a:pt x="224718" y="7040"/>
                </a:lnTo>
                <a:lnTo>
                  <a:pt x="231374" y="7219"/>
                </a:lnTo>
                <a:lnTo>
                  <a:pt x="257845" y="736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" name="SMARTPenAnnotation348"/>
          <p:cNvSpPr/>
          <p:nvPr/>
        </p:nvSpPr>
        <p:spPr>
          <a:xfrm>
            <a:off x="2557881" y="5786437"/>
            <a:ext cx="231039" cy="137150"/>
          </a:xfrm>
          <a:custGeom>
            <a:avLst/>
            <a:gdLst/>
            <a:ahLst/>
            <a:cxnLst/>
            <a:rect l="0" t="0" r="0" b="0"/>
            <a:pathLst>
              <a:path w="231039" h="137150">
                <a:moveTo>
                  <a:pt x="51016" y="0"/>
                </a:moveTo>
                <a:lnTo>
                  <a:pt x="51016" y="11932"/>
                </a:lnTo>
                <a:lnTo>
                  <a:pt x="50063" y="16527"/>
                </a:lnTo>
                <a:lnTo>
                  <a:pt x="48476" y="22448"/>
                </a:lnTo>
                <a:lnTo>
                  <a:pt x="44172" y="36647"/>
                </a:lnTo>
                <a:lnTo>
                  <a:pt x="39084" y="52482"/>
                </a:lnTo>
                <a:lnTo>
                  <a:pt x="36394" y="59753"/>
                </a:lnTo>
                <a:lnTo>
                  <a:pt x="33648" y="66506"/>
                </a:lnTo>
                <a:lnTo>
                  <a:pt x="30865" y="72912"/>
                </a:lnTo>
                <a:lnTo>
                  <a:pt x="29009" y="78136"/>
                </a:lnTo>
                <a:lnTo>
                  <a:pt x="27772" y="82571"/>
                </a:lnTo>
                <a:lnTo>
                  <a:pt x="26948" y="86480"/>
                </a:lnTo>
                <a:lnTo>
                  <a:pt x="24493" y="91943"/>
                </a:lnTo>
                <a:lnTo>
                  <a:pt x="20951" y="98443"/>
                </a:lnTo>
                <a:lnTo>
                  <a:pt x="16685" y="105634"/>
                </a:lnTo>
                <a:lnTo>
                  <a:pt x="13841" y="111380"/>
                </a:lnTo>
                <a:lnTo>
                  <a:pt x="11946" y="116164"/>
                </a:lnTo>
                <a:lnTo>
                  <a:pt x="10682" y="120305"/>
                </a:lnTo>
                <a:lnTo>
                  <a:pt x="8886" y="123065"/>
                </a:lnTo>
                <a:lnTo>
                  <a:pt x="6737" y="124906"/>
                </a:lnTo>
                <a:lnTo>
                  <a:pt x="4352" y="126134"/>
                </a:lnTo>
                <a:lnTo>
                  <a:pt x="2761" y="127904"/>
                </a:lnTo>
                <a:lnTo>
                  <a:pt x="1701" y="130037"/>
                </a:lnTo>
                <a:lnTo>
                  <a:pt x="0" y="135753"/>
                </a:lnTo>
                <a:lnTo>
                  <a:pt x="813" y="136222"/>
                </a:lnTo>
                <a:lnTo>
                  <a:pt x="6508" y="136882"/>
                </a:lnTo>
                <a:lnTo>
                  <a:pt x="11549" y="137037"/>
                </a:lnTo>
                <a:lnTo>
                  <a:pt x="28203" y="137149"/>
                </a:lnTo>
                <a:lnTo>
                  <a:pt x="31045" y="136201"/>
                </a:lnTo>
                <a:lnTo>
                  <a:pt x="36742" y="132606"/>
                </a:lnTo>
                <a:lnTo>
                  <a:pt x="41500" y="131266"/>
                </a:lnTo>
                <a:lnTo>
                  <a:pt x="47530" y="130374"/>
                </a:lnTo>
                <a:lnTo>
                  <a:pt x="54407" y="129779"/>
                </a:lnTo>
                <a:lnTo>
                  <a:pt x="60896" y="128429"/>
                </a:lnTo>
                <a:lnTo>
                  <a:pt x="67128" y="126577"/>
                </a:lnTo>
                <a:lnTo>
                  <a:pt x="73187" y="124390"/>
                </a:lnTo>
                <a:lnTo>
                  <a:pt x="79132" y="122932"/>
                </a:lnTo>
                <a:lnTo>
                  <a:pt x="85000" y="121959"/>
                </a:lnTo>
                <a:lnTo>
                  <a:pt x="90817" y="121312"/>
                </a:lnTo>
                <a:lnTo>
                  <a:pt x="96600" y="120879"/>
                </a:lnTo>
                <a:lnTo>
                  <a:pt x="102360" y="120591"/>
                </a:lnTo>
                <a:lnTo>
                  <a:pt x="113841" y="120271"/>
                </a:lnTo>
                <a:lnTo>
                  <a:pt x="125293" y="120129"/>
                </a:lnTo>
                <a:lnTo>
                  <a:pt x="134824" y="119139"/>
                </a:lnTo>
                <a:lnTo>
                  <a:pt x="170781" y="114146"/>
                </a:lnTo>
                <a:lnTo>
                  <a:pt x="178484" y="113245"/>
                </a:lnTo>
                <a:lnTo>
                  <a:pt x="184572" y="112644"/>
                </a:lnTo>
                <a:lnTo>
                  <a:pt x="189583" y="112244"/>
                </a:lnTo>
                <a:lnTo>
                  <a:pt x="193877" y="111977"/>
                </a:lnTo>
                <a:lnTo>
                  <a:pt x="231038" y="10287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SMARTPenAnnotation349"/>
          <p:cNvSpPr/>
          <p:nvPr/>
        </p:nvSpPr>
        <p:spPr>
          <a:xfrm>
            <a:off x="2729020" y="5812154"/>
            <a:ext cx="42756" cy="334329"/>
          </a:xfrm>
          <a:custGeom>
            <a:avLst/>
            <a:gdLst/>
            <a:ahLst/>
            <a:cxnLst/>
            <a:rect l="0" t="0" r="0" b="0"/>
            <a:pathLst>
              <a:path w="42756" h="334329">
                <a:moveTo>
                  <a:pt x="42755" y="0"/>
                </a:moveTo>
                <a:lnTo>
                  <a:pt x="29102" y="0"/>
                </a:lnTo>
                <a:lnTo>
                  <a:pt x="25080" y="953"/>
                </a:lnTo>
                <a:lnTo>
                  <a:pt x="22399" y="2541"/>
                </a:lnTo>
                <a:lnTo>
                  <a:pt x="20612" y="4552"/>
                </a:lnTo>
                <a:lnTo>
                  <a:pt x="19420" y="7797"/>
                </a:lnTo>
                <a:lnTo>
                  <a:pt x="18096" y="16483"/>
                </a:lnTo>
                <a:lnTo>
                  <a:pt x="17743" y="22419"/>
                </a:lnTo>
                <a:lnTo>
                  <a:pt x="17351" y="36634"/>
                </a:lnTo>
                <a:lnTo>
                  <a:pt x="16294" y="46331"/>
                </a:lnTo>
                <a:lnTo>
                  <a:pt x="14636" y="57557"/>
                </a:lnTo>
                <a:lnTo>
                  <a:pt x="12579" y="69804"/>
                </a:lnTo>
                <a:lnTo>
                  <a:pt x="11207" y="80826"/>
                </a:lnTo>
                <a:lnTo>
                  <a:pt x="10293" y="91032"/>
                </a:lnTo>
                <a:lnTo>
                  <a:pt x="9683" y="100693"/>
                </a:lnTo>
                <a:lnTo>
                  <a:pt x="9006" y="119048"/>
                </a:lnTo>
                <a:lnTo>
                  <a:pt x="8826" y="127943"/>
                </a:lnTo>
                <a:lnTo>
                  <a:pt x="7753" y="136730"/>
                </a:lnTo>
                <a:lnTo>
                  <a:pt x="6085" y="145446"/>
                </a:lnTo>
                <a:lnTo>
                  <a:pt x="4021" y="154115"/>
                </a:lnTo>
                <a:lnTo>
                  <a:pt x="2644" y="162751"/>
                </a:lnTo>
                <a:lnTo>
                  <a:pt x="1727" y="171366"/>
                </a:lnTo>
                <a:lnTo>
                  <a:pt x="1115" y="179967"/>
                </a:lnTo>
                <a:lnTo>
                  <a:pt x="708" y="188558"/>
                </a:lnTo>
                <a:lnTo>
                  <a:pt x="255" y="205724"/>
                </a:lnTo>
                <a:lnTo>
                  <a:pt x="0" y="231453"/>
                </a:lnTo>
                <a:lnTo>
                  <a:pt x="916" y="240980"/>
                </a:lnTo>
                <a:lnTo>
                  <a:pt x="2480" y="251141"/>
                </a:lnTo>
                <a:lnTo>
                  <a:pt x="4475" y="261725"/>
                </a:lnTo>
                <a:lnTo>
                  <a:pt x="5805" y="270686"/>
                </a:lnTo>
                <a:lnTo>
                  <a:pt x="6691" y="278565"/>
                </a:lnTo>
                <a:lnTo>
                  <a:pt x="7282" y="285723"/>
                </a:lnTo>
                <a:lnTo>
                  <a:pt x="8629" y="292400"/>
                </a:lnTo>
                <a:lnTo>
                  <a:pt x="10479" y="298756"/>
                </a:lnTo>
                <a:lnTo>
                  <a:pt x="12665" y="304898"/>
                </a:lnTo>
                <a:lnTo>
                  <a:pt x="14122" y="309946"/>
                </a:lnTo>
                <a:lnTo>
                  <a:pt x="15094" y="314263"/>
                </a:lnTo>
                <a:lnTo>
                  <a:pt x="16173" y="321601"/>
                </a:lnTo>
                <a:lnTo>
                  <a:pt x="16461" y="324891"/>
                </a:lnTo>
                <a:lnTo>
                  <a:pt x="17037" y="33432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SMARTPenAnnotation350"/>
          <p:cNvSpPr/>
          <p:nvPr/>
        </p:nvSpPr>
        <p:spPr>
          <a:xfrm>
            <a:off x="3260407" y="5932170"/>
            <a:ext cx="248603" cy="34291"/>
          </a:xfrm>
          <a:custGeom>
            <a:avLst/>
            <a:gdLst/>
            <a:ahLst/>
            <a:cxnLst/>
            <a:rect l="0" t="0" r="0" b="0"/>
            <a:pathLst>
              <a:path w="248603" h="34291">
                <a:moveTo>
                  <a:pt x="0" y="34290"/>
                </a:moveTo>
                <a:lnTo>
                  <a:pt x="9102" y="25188"/>
                </a:lnTo>
                <a:lnTo>
                  <a:pt x="13688" y="22507"/>
                </a:lnTo>
                <a:lnTo>
                  <a:pt x="18650" y="20719"/>
                </a:lnTo>
                <a:lnTo>
                  <a:pt x="23864" y="19528"/>
                </a:lnTo>
                <a:lnTo>
                  <a:pt x="28292" y="18734"/>
                </a:lnTo>
                <a:lnTo>
                  <a:pt x="35751" y="17850"/>
                </a:lnTo>
                <a:lnTo>
                  <a:pt x="40027" y="16663"/>
                </a:lnTo>
                <a:lnTo>
                  <a:pt x="44782" y="14918"/>
                </a:lnTo>
                <a:lnTo>
                  <a:pt x="49857" y="12803"/>
                </a:lnTo>
                <a:lnTo>
                  <a:pt x="55146" y="11393"/>
                </a:lnTo>
                <a:lnTo>
                  <a:pt x="60576" y="10452"/>
                </a:lnTo>
                <a:lnTo>
                  <a:pt x="66102" y="9826"/>
                </a:lnTo>
                <a:lnTo>
                  <a:pt x="71690" y="8455"/>
                </a:lnTo>
                <a:lnTo>
                  <a:pt x="77321" y="6589"/>
                </a:lnTo>
                <a:lnTo>
                  <a:pt x="82980" y="4393"/>
                </a:lnTo>
                <a:lnTo>
                  <a:pt x="88657" y="2928"/>
                </a:lnTo>
                <a:lnTo>
                  <a:pt x="94347" y="1952"/>
                </a:lnTo>
                <a:lnTo>
                  <a:pt x="100046" y="1301"/>
                </a:lnTo>
                <a:lnTo>
                  <a:pt x="106702" y="868"/>
                </a:lnTo>
                <a:lnTo>
                  <a:pt x="113997" y="578"/>
                </a:lnTo>
                <a:lnTo>
                  <a:pt x="135377" y="171"/>
                </a:lnTo>
                <a:lnTo>
                  <a:pt x="248602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SMARTPenAnnotation351"/>
          <p:cNvSpPr/>
          <p:nvPr/>
        </p:nvSpPr>
        <p:spPr>
          <a:xfrm>
            <a:off x="3579208" y="5803582"/>
            <a:ext cx="195550" cy="170017"/>
          </a:xfrm>
          <a:custGeom>
            <a:avLst/>
            <a:gdLst/>
            <a:ahLst/>
            <a:cxnLst/>
            <a:rect l="0" t="0" r="0" b="0"/>
            <a:pathLst>
              <a:path w="195550" h="170017">
                <a:moveTo>
                  <a:pt x="49817" y="0"/>
                </a:moveTo>
                <a:lnTo>
                  <a:pt x="49817" y="19313"/>
                </a:lnTo>
                <a:lnTo>
                  <a:pt x="48864" y="26210"/>
                </a:lnTo>
                <a:lnTo>
                  <a:pt x="45266" y="46574"/>
                </a:lnTo>
                <a:lnTo>
                  <a:pt x="42973" y="55815"/>
                </a:lnTo>
                <a:lnTo>
                  <a:pt x="40491" y="63880"/>
                </a:lnTo>
                <a:lnTo>
                  <a:pt x="37885" y="71161"/>
                </a:lnTo>
                <a:lnTo>
                  <a:pt x="34242" y="78874"/>
                </a:lnTo>
                <a:lnTo>
                  <a:pt x="29908" y="86873"/>
                </a:lnTo>
                <a:lnTo>
                  <a:pt x="25115" y="95062"/>
                </a:lnTo>
                <a:lnTo>
                  <a:pt x="21919" y="101475"/>
                </a:lnTo>
                <a:lnTo>
                  <a:pt x="19788" y="106703"/>
                </a:lnTo>
                <a:lnTo>
                  <a:pt x="11817" y="131038"/>
                </a:lnTo>
                <a:lnTo>
                  <a:pt x="9243" y="135936"/>
                </a:lnTo>
                <a:lnTo>
                  <a:pt x="6576" y="139202"/>
                </a:lnTo>
                <a:lnTo>
                  <a:pt x="3844" y="141379"/>
                </a:lnTo>
                <a:lnTo>
                  <a:pt x="2023" y="144735"/>
                </a:lnTo>
                <a:lnTo>
                  <a:pt x="809" y="148878"/>
                </a:lnTo>
                <a:lnTo>
                  <a:pt x="0" y="153544"/>
                </a:lnTo>
                <a:lnTo>
                  <a:pt x="413" y="156655"/>
                </a:lnTo>
                <a:lnTo>
                  <a:pt x="1641" y="158730"/>
                </a:lnTo>
                <a:lnTo>
                  <a:pt x="5545" y="161987"/>
                </a:lnTo>
                <a:lnTo>
                  <a:pt x="10455" y="166609"/>
                </a:lnTo>
                <a:lnTo>
                  <a:pt x="13098" y="168223"/>
                </a:lnTo>
                <a:lnTo>
                  <a:pt x="18575" y="170016"/>
                </a:lnTo>
                <a:lnTo>
                  <a:pt x="21369" y="169541"/>
                </a:lnTo>
                <a:lnTo>
                  <a:pt x="27013" y="166474"/>
                </a:lnTo>
                <a:lnTo>
                  <a:pt x="32697" y="164476"/>
                </a:lnTo>
                <a:lnTo>
                  <a:pt x="38397" y="163588"/>
                </a:lnTo>
                <a:lnTo>
                  <a:pt x="44106" y="163193"/>
                </a:lnTo>
                <a:lnTo>
                  <a:pt x="46962" y="162136"/>
                </a:lnTo>
                <a:lnTo>
                  <a:pt x="52675" y="158420"/>
                </a:lnTo>
                <a:lnTo>
                  <a:pt x="56485" y="157048"/>
                </a:lnTo>
                <a:lnTo>
                  <a:pt x="60930" y="156134"/>
                </a:lnTo>
                <a:lnTo>
                  <a:pt x="65798" y="155525"/>
                </a:lnTo>
                <a:lnTo>
                  <a:pt x="99955" y="150116"/>
                </a:lnTo>
                <a:lnTo>
                  <a:pt x="112769" y="147702"/>
                </a:lnTo>
                <a:lnTo>
                  <a:pt x="137168" y="142480"/>
                </a:lnTo>
                <a:lnTo>
                  <a:pt x="148056" y="138802"/>
                </a:lnTo>
                <a:lnTo>
                  <a:pt x="158172" y="134445"/>
                </a:lnTo>
                <a:lnTo>
                  <a:pt x="167773" y="129635"/>
                </a:lnTo>
                <a:lnTo>
                  <a:pt x="175127" y="126428"/>
                </a:lnTo>
                <a:lnTo>
                  <a:pt x="180982" y="124291"/>
                </a:lnTo>
                <a:lnTo>
                  <a:pt x="195549" y="12001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SMARTPenAnnotation352"/>
          <p:cNvSpPr/>
          <p:nvPr/>
        </p:nvSpPr>
        <p:spPr>
          <a:xfrm>
            <a:off x="3689032" y="5812154"/>
            <a:ext cx="77153" cy="368619"/>
          </a:xfrm>
          <a:custGeom>
            <a:avLst/>
            <a:gdLst/>
            <a:ahLst/>
            <a:cxnLst/>
            <a:rect l="0" t="0" r="0" b="0"/>
            <a:pathLst>
              <a:path w="77153" h="368619">
                <a:moveTo>
                  <a:pt x="77152" y="0"/>
                </a:moveTo>
                <a:lnTo>
                  <a:pt x="55010" y="7382"/>
                </a:lnTo>
                <a:lnTo>
                  <a:pt x="53818" y="9684"/>
                </a:lnTo>
                <a:lnTo>
                  <a:pt x="52494" y="17322"/>
                </a:lnTo>
                <a:lnTo>
                  <a:pt x="51906" y="52466"/>
                </a:lnTo>
                <a:lnTo>
                  <a:pt x="51435" y="226935"/>
                </a:lnTo>
                <a:lnTo>
                  <a:pt x="50483" y="234158"/>
                </a:lnTo>
                <a:lnTo>
                  <a:pt x="48895" y="241831"/>
                </a:lnTo>
                <a:lnTo>
                  <a:pt x="46884" y="249803"/>
                </a:lnTo>
                <a:lnTo>
                  <a:pt x="45543" y="257023"/>
                </a:lnTo>
                <a:lnTo>
                  <a:pt x="44650" y="263742"/>
                </a:lnTo>
                <a:lnTo>
                  <a:pt x="44054" y="270125"/>
                </a:lnTo>
                <a:lnTo>
                  <a:pt x="43657" y="277239"/>
                </a:lnTo>
                <a:lnTo>
                  <a:pt x="43216" y="292763"/>
                </a:lnTo>
                <a:lnTo>
                  <a:pt x="42146" y="300903"/>
                </a:lnTo>
                <a:lnTo>
                  <a:pt x="40480" y="309187"/>
                </a:lnTo>
                <a:lnTo>
                  <a:pt x="38416" y="317568"/>
                </a:lnTo>
                <a:lnTo>
                  <a:pt x="37041" y="324107"/>
                </a:lnTo>
                <a:lnTo>
                  <a:pt x="35513" y="333913"/>
                </a:lnTo>
                <a:lnTo>
                  <a:pt x="34652" y="340237"/>
                </a:lnTo>
                <a:lnTo>
                  <a:pt x="33579" y="342078"/>
                </a:lnTo>
                <a:lnTo>
                  <a:pt x="31911" y="344257"/>
                </a:lnTo>
                <a:lnTo>
                  <a:pt x="29847" y="346663"/>
                </a:lnTo>
                <a:lnTo>
                  <a:pt x="28470" y="349219"/>
                </a:lnTo>
                <a:lnTo>
                  <a:pt x="26941" y="354598"/>
                </a:lnTo>
                <a:lnTo>
                  <a:pt x="25581" y="357367"/>
                </a:lnTo>
                <a:lnTo>
                  <a:pt x="23721" y="360165"/>
                </a:lnTo>
                <a:lnTo>
                  <a:pt x="21529" y="362983"/>
                </a:lnTo>
                <a:lnTo>
                  <a:pt x="19116" y="364861"/>
                </a:lnTo>
                <a:lnTo>
                  <a:pt x="16554" y="366113"/>
                </a:lnTo>
                <a:lnTo>
                  <a:pt x="13893" y="366949"/>
                </a:lnTo>
                <a:lnTo>
                  <a:pt x="11167" y="367505"/>
                </a:lnTo>
                <a:lnTo>
                  <a:pt x="8397" y="367876"/>
                </a:lnTo>
                <a:lnTo>
                  <a:pt x="0" y="36861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SMARTPenAnnotation353"/>
          <p:cNvSpPr/>
          <p:nvPr/>
        </p:nvSpPr>
        <p:spPr>
          <a:xfrm>
            <a:off x="4340542" y="5495240"/>
            <a:ext cx="222722" cy="376876"/>
          </a:xfrm>
          <a:custGeom>
            <a:avLst/>
            <a:gdLst/>
            <a:ahLst/>
            <a:cxnLst/>
            <a:rect l="0" t="0" r="0" b="0"/>
            <a:pathLst>
              <a:path w="222722" h="376876">
                <a:moveTo>
                  <a:pt x="8573" y="102602"/>
                </a:moveTo>
                <a:lnTo>
                  <a:pt x="1191" y="95221"/>
                </a:lnTo>
                <a:lnTo>
                  <a:pt x="3070" y="89479"/>
                </a:lnTo>
                <a:lnTo>
                  <a:pt x="4904" y="85281"/>
                </a:lnTo>
                <a:lnTo>
                  <a:pt x="8032" y="81530"/>
                </a:lnTo>
                <a:lnTo>
                  <a:pt x="12022" y="78077"/>
                </a:lnTo>
                <a:lnTo>
                  <a:pt x="23440" y="69794"/>
                </a:lnTo>
                <a:lnTo>
                  <a:pt x="50337" y="50019"/>
                </a:lnTo>
                <a:lnTo>
                  <a:pt x="68092" y="37639"/>
                </a:lnTo>
                <a:lnTo>
                  <a:pt x="75875" y="32624"/>
                </a:lnTo>
                <a:lnTo>
                  <a:pt x="82968" y="28327"/>
                </a:lnTo>
                <a:lnTo>
                  <a:pt x="89602" y="24511"/>
                </a:lnTo>
                <a:lnTo>
                  <a:pt x="96882" y="20061"/>
                </a:lnTo>
                <a:lnTo>
                  <a:pt x="112591" y="10037"/>
                </a:lnTo>
                <a:lnTo>
                  <a:pt x="119828" y="6602"/>
                </a:lnTo>
                <a:lnTo>
                  <a:pt x="126558" y="4313"/>
                </a:lnTo>
                <a:lnTo>
                  <a:pt x="132950" y="2786"/>
                </a:lnTo>
                <a:lnTo>
                  <a:pt x="139116" y="1768"/>
                </a:lnTo>
                <a:lnTo>
                  <a:pt x="145131" y="1090"/>
                </a:lnTo>
                <a:lnTo>
                  <a:pt x="151047" y="637"/>
                </a:lnTo>
                <a:lnTo>
                  <a:pt x="160159" y="135"/>
                </a:lnTo>
                <a:lnTo>
                  <a:pt x="163923" y="0"/>
                </a:lnTo>
                <a:lnTo>
                  <a:pt x="166432" y="863"/>
                </a:lnTo>
                <a:lnTo>
                  <a:pt x="168104" y="2391"/>
                </a:lnTo>
                <a:lnTo>
                  <a:pt x="170916" y="8534"/>
                </a:lnTo>
                <a:lnTo>
                  <a:pt x="175340" y="20789"/>
                </a:lnTo>
                <a:lnTo>
                  <a:pt x="175948" y="27105"/>
                </a:lnTo>
                <a:lnTo>
                  <a:pt x="175401" y="33221"/>
                </a:lnTo>
                <a:lnTo>
                  <a:pt x="174084" y="39203"/>
                </a:lnTo>
                <a:lnTo>
                  <a:pt x="170348" y="47953"/>
                </a:lnTo>
                <a:lnTo>
                  <a:pt x="165001" y="58550"/>
                </a:lnTo>
                <a:lnTo>
                  <a:pt x="158578" y="70377"/>
                </a:lnTo>
                <a:lnTo>
                  <a:pt x="149534" y="83024"/>
                </a:lnTo>
                <a:lnTo>
                  <a:pt x="138742" y="96217"/>
                </a:lnTo>
                <a:lnTo>
                  <a:pt x="126784" y="109776"/>
                </a:lnTo>
                <a:lnTo>
                  <a:pt x="118813" y="119767"/>
                </a:lnTo>
                <a:lnTo>
                  <a:pt x="113499" y="127380"/>
                </a:lnTo>
                <a:lnTo>
                  <a:pt x="109956" y="133409"/>
                </a:lnTo>
                <a:lnTo>
                  <a:pt x="106641" y="137427"/>
                </a:lnTo>
                <a:lnTo>
                  <a:pt x="103480" y="140106"/>
                </a:lnTo>
                <a:lnTo>
                  <a:pt x="100419" y="141893"/>
                </a:lnTo>
                <a:lnTo>
                  <a:pt x="99331" y="143084"/>
                </a:lnTo>
                <a:lnTo>
                  <a:pt x="99558" y="143877"/>
                </a:lnTo>
                <a:lnTo>
                  <a:pt x="100662" y="144406"/>
                </a:lnTo>
                <a:lnTo>
                  <a:pt x="101398" y="143806"/>
                </a:lnTo>
                <a:lnTo>
                  <a:pt x="101889" y="142454"/>
                </a:lnTo>
                <a:lnTo>
                  <a:pt x="102216" y="140600"/>
                </a:lnTo>
                <a:lnTo>
                  <a:pt x="105292" y="138411"/>
                </a:lnTo>
                <a:lnTo>
                  <a:pt x="110199" y="136000"/>
                </a:lnTo>
                <a:lnTo>
                  <a:pt x="116329" y="133440"/>
                </a:lnTo>
                <a:lnTo>
                  <a:pt x="125178" y="131733"/>
                </a:lnTo>
                <a:lnTo>
                  <a:pt x="135839" y="130596"/>
                </a:lnTo>
                <a:lnTo>
                  <a:pt x="157528" y="129331"/>
                </a:lnTo>
                <a:lnTo>
                  <a:pt x="173517" y="128769"/>
                </a:lnTo>
                <a:lnTo>
                  <a:pt x="180448" y="129572"/>
                </a:lnTo>
                <a:lnTo>
                  <a:pt x="186974" y="131060"/>
                </a:lnTo>
                <a:lnTo>
                  <a:pt x="193229" y="133004"/>
                </a:lnTo>
                <a:lnTo>
                  <a:pt x="198352" y="135252"/>
                </a:lnTo>
                <a:lnTo>
                  <a:pt x="202720" y="137704"/>
                </a:lnTo>
                <a:lnTo>
                  <a:pt x="206584" y="140291"/>
                </a:lnTo>
                <a:lnTo>
                  <a:pt x="213418" y="145705"/>
                </a:lnTo>
                <a:lnTo>
                  <a:pt x="216573" y="148482"/>
                </a:lnTo>
                <a:lnTo>
                  <a:pt x="218677" y="152239"/>
                </a:lnTo>
                <a:lnTo>
                  <a:pt x="221015" y="161493"/>
                </a:lnTo>
                <a:lnTo>
                  <a:pt x="221638" y="169485"/>
                </a:lnTo>
                <a:lnTo>
                  <a:pt x="222054" y="179576"/>
                </a:lnTo>
                <a:lnTo>
                  <a:pt x="222639" y="211452"/>
                </a:lnTo>
                <a:lnTo>
                  <a:pt x="222721" y="220889"/>
                </a:lnTo>
                <a:lnTo>
                  <a:pt x="219918" y="231942"/>
                </a:lnTo>
                <a:lnTo>
                  <a:pt x="215192" y="244074"/>
                </a:lnTo>
                <a:lnTo>
                  <a:pt x="209184" y="256924"/>
                </a:lnTo>
                <a:lnTo>
                  <a:pt x="202321" y="270253"/>
                </a:lnTo>
                <a:lnTo>
                  <a:pt x="194888" y="283902"/>
                </a:lnTo>
                <a:lnTo>
                  <a:pt x="187076" y="297764"/>
                </a:lnTo>
                <a:lnTo>
                  <a:pt x="179010" y="309863"/>
                </a:lnTo>
                <a:lnTo>
                  <a:pt x="170774" y="320786"/>
                </a:lnTo>
                <a:lnTo>
                  <a:pt x="162428" y="330926"/>
                </a:lnTo>
                <a:lnTo>
                  <a:pt x="154958" y="338638"/>
                </a:lnTo>
                <a:lnTo>
                  <a:pt x="148072" y="344732"/>
                </a:lnTo>
                <a:lnTo>
                  <a:pt x="141578" y="349747"/>
                </a:lnTo>
                <a:lnTo>
                  <a:pt x="135342" y="354042"/>
                </a:lnTo>
                <a:lnTo>
                  <a:pt x="129281" y="357860"/>
                </a:lnTo>
                <a:lnTo>
                  <a:pt x="123335" y="361356"/>
                </a:lnTo>
                <a:lnTo>
                  <a:pt x="117466" y="364640"/>
                </a:lnTo>
                <a:lnTo>
                  <a:pt x="105864" y="370828"/>
                </a:lnTo>
                <a:lnTo>
                  <a:pt x="100104" y="372860"/>
                </a:lnTo>
                <a:lnTo>
                  <a:pt x="94359" y="374214"/>
                </a:lnTo>
                <a:lnTo>
                  <a:pt x="88623" y="375116"/>
                </a:lnTo>
                <a:lnTo>
                  <a:pt x="82894" y="375719"/>
                </a:lnTo>
                <a:lnTo>
                  <a:pt x="77171" y="376120"/>
                </a:lnTo>
                <a:lnTo>
                  <a:pt x="66683" y="376566"/>
                </a:lnTo>
                <a:lnTo>
                  <a:pt x="58847" y="376763"/>
                </a:lnTo>
                <a:lnTo>
                  <a:pt x="44529" y="376875"/>
                </a:lnTo>
                <a:lnTo>
                  <a:pt x="40164" y="375938"/>
                </a:lnTo>
                <a:lnTo>
                  <a:pt x="36301" y="374361"/>
                </a:lnTo>
                <a:lnTo>
                  <a:pt x="29469" y="371022"/>
                </a:lnTo>
                <a:lnTo>
                  <a:pt x="23257" y="369537"/>
                </a:lnTo>
                <a:lnTo>
                  <a:pt x="19315" y="369141"/>
                </a:lnTo>
                <a:lnTo>
                  <a:pt x="14782" y="368878"/>
                </a:lnTo>
                <a:lnTo>
                  <a:pt x="9854" y="368702"/>
                </a:lnTo>
                <a:lnTo>
                  <a:pt x="6570" y="367632"/>
                </a:lnTo>
                <a:lnTo>
                  <a:pt x="4380" y="365966"/>
                </a:lnTo>
                <a:lnTo>
                  <a:pt x="0" y="35977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SMARTPenAnnotation354"/>
          <p:cNvSpPr/>
          <p:nvPr/>
        </p:nvSpPr>
        <p:spPr>
          <a:xfrm>
            <a:off x="4597717" y="5640704"/>
            <a:ext cx="188596" cy="265749"/>
          </a:xfrm>
          <a:custGeom>
            <a:avLst/>
            <a:gdLst/>
            <a:ahLst/>
            <a:cxnLst/>
            <a:rect l="0" t="0" r="0" b="0"/>
            <a:pathLst>
              <a:path w="188596" h="265749">
                <a:moveTo>
                  <a:pt x="0" y="0"/>
                </a:moveTo>
                <a:lnTo>
                  <a:pt x="9102" y="4552"/>
                </a:lnTo>
                <a:lnTo>
                  <a:pt x="11783" y="6844"/>
                </a:lnTo>
                <a:lnTo>
                  <a:pt x="13570" y="9325"/>
                </a:lnTo>
                <a:lnTo>
                  <a:pt x="14762" y="11932"/>
                </a:lnTo>
                <a:lnTo>
                  <a:pt x="17462" y="14623"/>
                </a:lnTo>
                <a:lnTo>
                  <a:pt x="21166" y="17368"/>
                </a:lnTo>
                <a:lnTo>
                  <a:pt x="25541" y="20152"/>
                </a:lnTo>
                <a:lnTo>
                  <a:pt x="30362" y="24865"/>
                </a:lnTo>
                <a:lnTo>
                  <a:pt x="35481" y="30864"/>
                </a:lnTo>
                <a:lnTo>
                  <a:pt x="40799" y="37721"/>
                </a:lnTo>
                <a:lnTo>
                  <a:pt x="45297" y="43245"/>
                </a:lnTo>
                <a:lnTo>
                  <a:pt x="49248" y="47880"/>
                </a:lnTo>
                <a:lnTo>
                  <a:pt x="52835" y="51923"/>
                </a:lnTo>
                <a:lnTo>
                  <a:pt x="56178" y="56523"/>
                </a:lnTo>
                <a:lnTo>
                  <a:pt x="59360" y="61495"/>
                </a:lnTo>
                <a:lnTo>
                  <a:pt x="62433" y="66714"/>
                </a:lnTo>
                <a:lnTo>
                  <a:pt x="65434" y="71146"/>
                </a:lnTo>
                <a:lnTo>
                  <a:pt x="71310" y="78611"/>
                </a:lnTo>
                <a:lnTo>
                  <a:pt x="75162" y="82888"/>
                </a:lnTo>
                <a:lnTo>
                  <a:pt x="84523" y="92720"/>
                </a:lnTo>
                <a:lnTo>
                  <a:pt x="89686" y="99913"/>
                </a:lnTo>
                <a:lnTo>
                  <a:pt x="95033" y="108519"/>
                </a:lnTo>
                <a:lnTo>
                  <a:pt x="105102" y="126336"/>
                </a:lnTo>
                <a:lnTo>
                  <a:pt x="112752" y="140605"/>
                </a:lnTo>
                <a:lnTo>
                  <a:pt x="128384" y="171152"/>
                </a:lnTo>
                <a:lnTo>
                  <a:pt x="131309" y="176966"/>
                </a:lnTo>
                <a:lnTo>
                  <a:pt x="134212" y="181795"/>
                </a:lnTo>
                <a:lnTo>
                  <a:pt x="139977" y="189700"/>
                </a:lnTo>
                <a:lnTo>
                  <a:pt x="141896" y="194095"/>
                </a:lnTo>
                <a:lnTo>
                  <a:pt x="143175" y="198929"/>
                </a:lnTo>
                <a:lnTo>
                  <a:pt x="144027" y="204057"/>
                </a:lnTo>
                <a:lnTo>
                  <a:pt x="147453" y="211286"/>
                </a:lnTo>
                <a:lnTo>
                  <a:pt x="152594" y="219915"/>
                </a:lnTo>
                <a:lnTo>
                  <a:pt x="158879" y="229478"/>
                </a:lnTo>
                <a:lnTo>
                  <a:pt x="164975" y="236805"/>
                </a:lnTo>
                <a:lnTo>
                  <a:pt x="170943" y="242643"/>
                </a:lnTo>
                <a:lnTo>
                  <a:pt x="176827" y="247487"/>
                </a:lnTo>
                <a:lnTo>
                  <a:pt x="180750" y="251669"/>
                </a:lnTo>
                <a:lnTo>
                  <a:pt x="183365" y="255410"/>
                </a:lnTo>
                <a:lnTo>
                  <a:pt x="188595" y="26574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SMARTPenAnnotation355"/>
          <p:cNvSpPr/>
          <p:nvPr/>
        </p:nvSpPr>
        <p:spPr>
          <a:xfrm>
            <a:off x="4563427" y="5640704"/>
            <a:ext cx="240031" cy="342901"/>
          </a:xfrm>
          <a:custGeom>
            <a:avLst/>
            <a:gdLst/>
            <a:ahLst/>
            <a:cxnLst/>
            <a:rect l="0" t="0" r="0" b="0"/>
            <a:pathLst>
              <a:path w="240031" h="342901">
                <a:moveTo>
                  <a:pt x="240030" y="0"/>
                </a:moveTo>
                <a:lnTo>
                  <a:pt x="220717" y="19313"/>
                </a:lnTo>
                <a:lnTo>
                  <a:pt x="214772" y="28115"/>
                </a:lnTo>
                <a:lnTo>
                  <a:pt x="207000" y="40651"/>
                </a:lnTo>
                <a:lnTo>
                  <a:pt x="190107" y="68550"/>
                </a:lnTo>
                <a:lnTo>
                  <a:pt x="169887" y="100322"/>
                </a:lnTo>
                <a:lnTo>
                  <a:pt x="86684" y="227000"/>
                </a:lnTo>
                <a:lnTo>
                  <a:pt x="74934" y="245631"/>
                </a:lnTo>
                <a:lnTo>
                  <a:pt x="65196" y="259957"/>
                </a:lnTo>
                <a:lnTo>
                  <a:pt x="56799" y="271413"/>
                </a:lnTo>
                <a:lnTo>
                  <a:pt x="49296" y="280955"/>
                </a:lnTo>
                <a:lnTo>
                  <a:pt x="42389" y="290173"/>
                </a:lnTo>
                <a:lnTo>
                  <a:pt x="29635" y="308036"/>
                </a:lnTo>
                <a:lnTo>
                  <a:pt x="24519" y="314895"/>
                </a:lnTo>
                <a:lnTo>
                  <a:pt x="20156" y="320420"/>
                </a:lnTo>
                <a:lnTo>
                  <a:pt x="10860" y="331581"/>
                </a:lnTo>
                <a:lnTo>
                  <a:pt x="7049" y="335647"/>
                </a:lnTo>
                <a:lnTo>
                  <a:pt x="0" y="34290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SMARTPenAnnotation356"/>
          <p:cNvSpPr/>
          <p:nvPr/>
        </p:nvSpPr>
        <p:spPr>
          <a:xfrm>
            <a:off x="4889182" y="5657863"/>
            <a:ext cx="248603" cy="42850"/>
          </a:xfrm>
          <a:custGeom>
            <a:avLst/>
            <a:gdLst/>
            <a:ahLst/>
            <a:cxnLst/>
            <a:rect l="0" t="0" r="0" b="0"/>
            <a:pathLst>
              <a:path w="248603" h="42850">
                <a:moveTo>
                  <a:pt x="0" y="42849"/>
                </a:moveTo>
                <a:lnTo>
                  <a:pt x="4551" y="42849"/>
                </a:lnTo>
                <a:lnTo>
                  <a:pt x="8749" y="41897"/>
                </a:lnTo>
                <a:lnTo>
                  <a:pt x="14405" y="40309"/>
                </a:lnTo>
                <a:lnTo>
                  <a:pt x="21034" y="38299"/>
                </a:lnTo>
                <a:lnTo>
                  <a:pt x="38559" y="33524"/>
                </a:lnTo>
                <a:lnTo>
                  <a:pt x="48566" y="30918"/>
                </a:lnTo>
                <a:lnTo>
                  <a:pt x="57142" y="28227"/>
                </a:lnTo>
                <a:lnTo>
                  <a:pt x="64765" y="25481"/>
                </a:lnTo>
                <a:lnTo>
                  <a:pt x="71752" y="22698"/>
                </a:lnTo>
                <a:lnTo>
                  <a:pt x="87135" y="17066"/>
                </a:lnTo>
                <a:lnTo>
                  <a:pt x="95237" y="14230"/>
                </a:lnTo>
                <a:lnTo>
                  <a:pt x="102544" y="11387"/>
                </a:lnTo>
                <a:lnTo>
                  <a:pt x="109320" y="8540"/>
                </a:lnTo>
                <a:lnTo>
                  <a:pt x="115743" y="5689"/>
                </a:lnTo>
                <a:lnTo>
                  <a:pt x="122882" y="3788"/>
                </a:lnTo>
                <a:lnTo>
                  <a:pt x="130499" y="2521"/>
                </a:lnTo>
                <a:lnTo>
                  <a:pt x="138434" y="1676"/>
                </a:lnTo>
                <a:lnTo>
                  <a:pt x="144677" y="1113"/>
                </a:lnTo>
                <a:lnTo>
                  <a:pt x="149791" y="738"/>
                </a:lnTo>
                <a:lnTo>
                  <a:pt x="154153" y="487"/>
                </a:lnTo>
                <a:lnTo>
                  <a:pt x="164080" y="209"/>
                </a:lnTo>
                <a:lnTo>
                  <a:pt x="225096" y="0"/>
                </a:lnTo>
                <a:lnTo>
                  <a:pt x="230074" y="948"/>
                </a:lnTo>
                <a:lnTo>
                  <a:pt x="233392" y="2532"/>
                </a:lnTo>
                <a:lnTo>
                  <a:pt x="248602" y="855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SMARTPenAnnotation357"/>
          <p:cNvSpPr/>
          <p:nvPr/>
        </p:nvSpPr>
        <p:spPr>
          <a:xfrm>
            <a:off x="4880609" y="5812154"/>
            <a:ext cx="274321" cy="42864"/>
          </a:xfrm>
          <a:custGeom>
            <a:avLst/>
            <a:gdLst/>
            <a:ahLst/>
            <a:cxnLst/>
            <a:rect l="0" t="0" r="0" b="0"/>
            <a:pathLst>
              <a:path w="274321" h="42864">
                <a:moveTo>
                  <a:pt x="0" y="42863"/>
                </a:moveTo>
                <a:lnTo>
                  <a:pt x="9103" y="42863"/>
                </a:lnTo>
                <a:lnTo>
                  <a:pt x="13689" y="41911"/>
                </a:lnTo>
                <a:lnTo>
                  <a:pt x="18651" y="40324"/>
                </a:lnTo>
                <a:lnTo>
                  <a:pt x="23864" y="38313"/>
                </a:lnTo>
                <a:lnTo>
                  <a:pt x="29245" y="36971"/>
                </a:lnTo>
                <a:lnTo>
                  <a:pt x="34737" y="36078"/>
                </a:lnTo>
                <a:lnTo>
                  <a:pt x="40303" y="35482"/>
                </a:lnTo>
                <a:lnTo>
                  <a:pt x="45918" y="34132"/>
                </a:lnTo>
                <a:lnTo>
                  <a:pt x="51568" y="32280"/>
                </a:lnTo>
                <a:lnTo>
                  <a:pt x="57239" y="30093"/>
                </a:lnTo>
                <a:lnTo>
                  <a:pt x="62924" y="28635"/>
                </a:lnTo>
                <a:lnTo>
                  <a:pt x="68620" y="27662"/>
                </a:lnTo>
                <a:lnTo>
                  <a:pt x="74322" y="27015"/>
                </a:lnTo>
                <a:lnTo>
                  <a:pt x="80028" y="25630"/>
                </a:lnTo>
                <a:lnTo>
                  <a:pt x="85737" y="23754"/>
                </a:lnTo>
                <a:lnTo>
                  <a:pt x="91449" y="21552"/>
                </a:lnTo>
                <a:lnTo>
                  <a:pt x="105414" y="16564"/>
                </a:lnTo>
                <a:lnTo>
                  <a:pt x="113139" y="13900"/>
                </a:lnTo>
                <a:lnTo>
                  <a:pt x="120193" y="12125"/>
                </a:lnTo>
                <a:lnTo>
                  <a:pt x="126802" y="10941"/>
                </a:lnTo>
                <a:lnTo>
                  <a:pt x="133112" y="10152"/>
                </a:lnTo>
                <a:lnTo>
                  <a:pt x="139224" y="9625"/>
                </a:lnTo>
                <a:lnTo>
                  <a:pt x="145204" y="9275"/>
                </a:lnTo>
                <a:lnTo>
                  <a:pt x="151095" y="9041"/>
                </a:lnTo>
                <a:lnTo>
                  <a:pt x="173039" y="8712"/>
                </a:lnTo>
                <a:lnTo>
                  <a:pt x="181082" y="7713"/>
                </a:lnTo>
                <a:lnTo>
                  <a:pt x="189302" y="6095"/>
                </a:lnTo>
                <a:lnTo>
                  <a:pt x="197639" y="4063"/>
                </a:lnTo>
                <a:lnTo>
                  <a:pt x="205102" y="2709"/>
                </a:lnTo>
                <a:lnTo>
                  <a:pt x="211982" y="1806"/>
                </a:lnTo>
                <a:lnTo>
                  <a:pt x="218474" y="1205"/>
                </a:lnTo>
                <a:lnTo>
                  <a:pt x="224707" y="803"/>
                </a:lnTo>
                <a:lnTo>
                  <a:pt x="236713" y="357"/>
                </a:lnTo>
                <a:lnTo>
                  <a:pt x="249631" y="106"/>
                </a:lnTo>
                <a:lnTo>
                  <a:pt x="27432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SMARTPenAnnotation358"/>
          <p:cNvSpPr/>
          <p:nvPr/>
        </p:nvSpPr>
        <p:spPr>
          <a:xfrm>
            <a:off x="5238177" y="5584430"/>
            <a:ext cx="268226" cy="303561"/>
          </a:xfrm>
          <a:custGeom>
            <a:avLst/>
            <a:gdLst/>
            <a:ahLst/>
            <a:cxnLst/>
            <a:rect l="0" t="0" r="0" b="0"/>
            <a:pathLst>
              <a:path w="268226" h="303561">
                <a:moveTo>
                  <a:pt x="11050" y="64847"/>
                </a:moveTo>
                <a:lnTo>
                  <a:pt x="6500" y="55746"/>
                </a:lnTo>
                <a:lnTo>
                  <a:pt x="6111" y="52112"/>
                </a:lnTo>
                <a:lnTo>
                  <a:pt x="6805" y="48737"/>
                </a:lnTo>
                <a:lnTo>
                  <a:pt x="10116" y="42447"/>
                </a:lnTo>
                <a:lnTo>
                  <a:pt x="17335" y="33551"/>
                </a:lnTo>
                <a:lnTo>
                  <a:pt x="25507" y="24882"/>
                </a:lnTo>
                <a:lnTo>
                  <a:pt x="39647" y="10560"/>
                </a:lnTo>
                <a:lnTo>
                  <a:pt x="43450" y="8653"/>
                </a:lnTo>
                <a:lnTo>
                  <a:pt x="47890" y="7382"/>
                </a:lnTo>
                <a:lnTo>
                  <a:pt x="52755" y="6534"/>
                </a:lnTo>
                <a:lnTo>
                  <a:pt x="60701" y="5593"/>
                </a:lnTo>
                <a:lnTo>
                  <a:pt x="64153" y="5342"/>
                </a:lnTo>
                <a:lnTo>
                  <a:pt x="67407" y="4222"/>
                </a:lnTo>
                <a:lnTo>
                  <a:pt x="73563" y="438"/>
                </a:lnTo>
                <a:lnTo>
                  <a:pt x="77490" y="0"/>
                </a:lnTo>
                <a:lnTo>
                  <a:pt x="82013" y="661"/>
                </a:lnTo>
                <a:lnTo>
                  <a:pt x="86934" y="2054"/>
                </a:lnTo>
                <a:lnTo>
                  <a:pt x="92119" y="3935"/>
                </a:lnTo>
                <a:lnTo>
                  <a:pt x="97481" y="6141"/>
                </a:lnTo>
                <a:lnTo>
                  <a:pt x="102961" y="8565"/>
                </a:lnTo>
                <a:lnTo>
                  <a:pt x="108519" y="12086"/>
                </a:lnTo>
                <a:lnTo>
                  <a:pt x="114129" y="16338"/>
                </a:lnTo>
                <a:lnTo>
                  <a:pt x="119775" y="21078"/>
                </a:lnTo>
                <a:lnTo>
                  <a:pt x="124491" y="26143"/>
                </a:lnTo>
                <a:lnTo>
                  <a:pt x="128587" y="31424"/>
                </a:lnTo>
                <a:lnTo>
                  <a:pt x="132271" y="36850"/>
                </a:lnTo>
                <a:lnTo>
                  <a:pt x="136363" y="45419"/>
                </a:lnTo>
                <a:lnTo>
                  <a:pt x="138182" y="52402"/>
                </a:lnTo>
                <a:lnTo>
                  <a:pt x="138991" y="58681"/>
                </a:lnTo>
                <a:lnTo>
                  <a:pt x="141890" y="67187"/>
                </a:lnTo>
                <a:lnTo>
                  <a:pt x="143996" y="72122"/>
                </a:lnTo>
                <a:lnTo>
                  <a:pt x="144449" y="77317"/>
                </a:lnTo>
                <a:lnTo>
                  <a:pt x="143797" y="82685"/>
                </a:lnTo>
                <a:lnTo>
                  <a:pt x="142411" y="88169"/>
                </a:lnTo>
                <a:lnTo>
                  <a:pt x="140534" y="94683"/>
                </a:lnTo>
                <a:lnTo>
                  <a:pt x="135908" y="109540"/>
                </a:lnTo>
                <a:lnTo>
                  <a:pt x="133342" y="116550"/>
                </a:lnTo>
                <a:lnTo>
                  <a:pt x="130678" y="123128"/>
                </a:lnTo>
                <a:lnTo>
                  <a:pt x="127949" y="129419"/>
                </a:lnTo>
                <a:lnTo>
                  <a:pt x="122378" y="141489"/>
                </a:lnTo>
                <a:lnTo>
                  <a:pt x="111040" y="164759"/>
                </a:lnTo>
                <a:lnTo>
                  <a:pt x="107237" y="170507"/>
                </a:lnTo>
                <a:lnTo>
                  <a:pt x="102797" y="176245"/>
                </a:lnTo>
                <a:lnTo>
                  <a:pt x="97932" y="181975"/>
                </a:lnTo>
                <a:lnTo>
                  <a:pt x="93737" y="187700"/>
                </a:lnTo>
                <a:lnTo>
                  <a:pt x="89987" y="193421"/>
                </a:lnTo>
                <a:lnTo>
                  <a:pt x="86535" y="199141"/>
                </a:lnTo>
                <a:lnTo>
                  <a:pt x="82328" y="204859"/>
                </a:lnTo>
                <a:lnTo>
                  <a:pt x="77619" y="210576"/>
                </a:lnTo>
                <a:lnTo>
                  <a:pt x="72574" y="216292"/>
                </a:lnTo>
                <a:lnTo>
                  <a:pt x="68259" y="222008"/>
                </a:lnTo>
                <a:lnTo>
                  <a:pt x="64429" y="227724"/>
                </a:lnTo>
                <a:lnTo>
                  <a:pt x="60924" y="233439"/>
                </a:lnTo>
                <a:lnTo>
                  <a:pt x="54776" y="242012"/>
                </a:lnTo>
                <a:lnTo>
                  <a:pt x="37787" y="264237"/>
                </a:lnTo>
                <a:lnTo>
                  <a:pt x="29827" y="273974"/>
                </a:lnTo>
                <a:lnTo>
                  <a:pt x="22615" y="282370"/>
                </a:lnTo>
                <a:lnTo>
                  <a:pt x="15903" y="289873"/>
                </a:lnTo>
                <a:lnTo>
                  <a:pt x="10475" y="294874"/>
                </a:lnTo>
                <a:lnTo>
                  <a:pt x="5905" y="298208"/>
                </a:lnTo>
                <a:lnTo>
                  <a:pt x="1905" y="300431"/>
                </a:lnTo>
                <a:lnTo>
                  <a:pt x="190" y="301913"/>
                </a:lnTo>
                <a:lnTo>
                  <a:pt x="0" y="302901"/>
                </a:lnTo>
                <a:lnTo>
                  <a:pt x="826" y="303560"/>
                </a:lnTo>
                <a:lnTo>
                  <a:pt x="6823" y="301752"/>
                </a:lnTo>
                <a:lnTo>
                  <a:pt x="14887" y="298726"/>
                </a:lnTo>
                <a:lnTo>
                  <a:pt x="21645" y="297380"/>
                </a:lnTo>
                <a:lnTo>
                  <a:pt x="25734" y="297022"/>
                </a:lnTo>
                <a:lnTo>
                  <a:pt x="30364" y="296783"/>
                </a:lnTo>
                <a:lnTo>
                  <a:pt x="43443" y="296447"/>
                </a:lnTo>
                <a:lnTo>
                  <a:pt x="46933" y="296399"/>
                </a:lnTo>
                <a:lnTo>
                  <a:pt x="52117" y="295415"/>
                </a:lnTo>
                <a:lnTo>
                  <a:pt x="58431" y="293807"/>
                </a:lnTo>
                <a:lnTo>
                  <a:pt x="65497" y="291782"/>
                </a:lnTo>
                <a:lnTo>
                  <a:pt x="72113" y="290432"/>
                </a:lnTo>
                <a:lnTo>
                  <a:pt x="78429" y="289532"/>
                </a:lnTo>
                <a:lnTo>
                  <a:pt x="84544" y="288932"/>
                </a:lnTo>
                <a:lnTo>
                  <a:pt x="94336" y="288532"/>
                </a:lnTo>
                <a:lnTo>
                  <a:pt x="132565" y="287969"/>
                </a:lnTo>
                <a:lnTo>
                  <a:pt x="153639" y="287838"/>
                </a:lnTo>
                <a:lnTo>
                  <a:pt x="164212" y="288755"/>
                </a:lnTo>
                <a:lnTo>
                  <a:pt x="175071" y="290319"/>
                </a:lnTo>
                <a:lnTo>
                  <a:pt x="186120" y="292314"/>
                </a:lnTo>
                <a:lnTo>
                  <a:pt x="195391" y="293644"/>
                </a:lnTo>
                <a:lnTo>
                  <a:pt x="203476" y="294532"/>
                </a:lnTo>
                <a:lnTo>
                  <a:pt x="210772" y="295123"/>
                </a:lnTo>
                <a:lnTo>
                  <a:pt x="217540" y="295517"/>
                </a:lnTo>
                <a:lnTo>
                  <a:pt x="223958" y="295779"/>
                </a:lnTo>
                <a:lnTo>
                  <a:pt x="268225" y="29630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SMARTPenAnnotation359"/>
          <p:cNvSpPr/>
          <p:nvPr/>
        </p:nvSpPr>
        <p:spPr>
          <a:xfrm>
            <a:off x="5454967" y="5640704"/>
            <a:ext cx="282486" cy="287560"/>
          </a:xfrm>
          <a:custGeom>
            <a:avLst/>
            <a:gdLst/>
            <a:ahLst/>
            <a:cxnLst/>
            <a:rect l="0" t="0" r="0" b="0"/>
            <a:pathLst>
              <a:path w="282486" h="287560">
                <a:moveTo>
                  <a:pt x="111442" y="0"/>
                </a:moveTo>
                <a:lnTo>
                  <a:pt x="102341" y="0"/>
                </a:lnTo>
                <a:lnTo>
                  <a:pt x="99659" y="953"/>
                </a:lnTo>
                <a:lnTo>
                  <a:pt x="97872" y="2541"/>
                </a:lnTo>
                <a:lnTo>
                  <a:pt x="94934" y="6844"/>
                </a:lnTo>
                <a:lnTo>
                  <a:pt x="87925" y="14623"/>
                </a:lnTo>
                <a:lnTo>
                  <a:pt x="82575" y="20152"/>
                </a:lnTo>
                <a:lnTo>
                  <a:pt x="78863" y="24865"/>
                </a:lnTo>
                <a:lnTo>
                  <a:pt x="74483" y="30864"/>
                </a:lnTo>
                <a:lnTo>
                  <a:pt x="69657" y="37721"/>
                </a:lnTo>
                <a:lnTo>
                  <a:pt x="65488" y="45150"/>
                </a:lnTo>
                <a:lnTo>
                  <a:pt x="61757" y="52960"/>
                </a:lnTo>
                <a:lnTo>
                  <a:pt x="58316" y="61025"/>
                </a:lnTo>
                <a:lnTo>
                  <a:pt x="54117" y="68306"/>
                </a:lnTo>
                <a:lnTo>
                  <a:pt x="49413" y="75065"/>
                </a:lnTo>
                <a:lnTo>
                  <a:pt x="44372" y="81476"/>
                </a:lnTo>
                <a:lnTo>
                  <a:pt x="41011" y="87655"/>
                </a:lnTo>
                <a:lnTo>
                  <a:pt x="38771" y="93680"/>
                </a:lnTo>
                <a:lnTo>
                  <a:pt x="37277" y="99601"/>
                </a:lnTo>
                <a:lnTo>
                  <a:pt x="35329" y="106406"/>
                </a:lnTo>
                <a:lnTo>
                  <a:pt x="30624" y="121587"/>
                </a:lnTo>
                <a:lnTo>
                  <a:pt x="25358" y="140399"/>
                </a:lnTo>
                <a:lnTo>
                  <a:pt x="22621" y="150750"/>
                </a:lnTo>
                <a:lnTo>
                  <a:pt x="21748" y="162413"/>
                </a:lnTo>
                <a:lnTo>
                  <a:pt x="22119" y="174951"/>
                </a:lnTo>
                <a:lnTo>
                  <a:pt x="23319" y="188072"/>
                </a:lnTo>
                <a:lnTo>
                  <a:pt x="25071" y="199676"/>
                </a:lnTo>
                <a:lnTo>
                  <a:pt x="27191" y="210270"/>
                </a:lnTo>
                <a:lnTo>
                  <a:pt x="29557" y="220190"/>
                </a:lnTo>
                <a:lnTo>
                  <a:pt x="32088" y="227756"/>
                </a:lnTo>
                <a:lnTo>
                  <a:pt x="34727" y="233753"/>
                </a:lnTo>
                <a:lnTo>
                  <a:pt x="40199" y="243908"/>
                </a:lnTo>
                <a:lnTo>
                  <a:pt x="45806" y="254771"/>
                </a:lnTo>
                <a:lnTo>
                  <a:pt x="51473" y="263410"/>
                </a:lnTo>
                <a:lnTo>
                  <a:pt x="54318" y="267047"/>
                </a:lnTo>
                <a:lnTo>
                  <a:pt x="57167" y="269471"/>
                </a:lnTo>
                <a:lnTo>
                  <a:pt x="60019" y="271088"/>
                </a:lnTo>
                <a:lnTo>
                  <a:pt x="66680" y="273836"/>
                </a:lnTo>
                <a:lnTo>
                  <a:pt x="75991" y="278233"/>
                </a:lnTo>
                <a:lnTo>
                  <a:pt x="81140" y="279786"/>
                </a:lnTo>
                <a:lnTo>
                  <a:pt x="86479" y="280822"/>
                </a:lnTo>
                <a:lnTo>
                  <a:pt x="91942" y="281512"/>
                </a:lnTo>
                <a:lnTo>
                  <a:pt x="98442" y="282925"/>
                </a:lnTo>
                <a:lnTo>
                  <a:pt x="105634" y="284819"/>
                </a:lnTo>
                <a:lnTo>
                  <a:pt x="113285" y="287035"/>
                </a:lnTo>
                <a:lnTo>
                  <a:pt x="120291" y="287559"/>
                </a:lnTo>
                <a:lnTo>
                  <a:pt x="126867" y="286957"/>
                </a:lnTo>
                <a:lnTo>
                  <a:pt x="133155" y="285602"/>
                </a:lnTo>
                <a:lnTo>
                  <a:pt x="160209" y="279145"/>
                </a:lnTo>
                <a:lnTo>
                  <a:pt x="169671" y="276585"/>
                </a:lnTo>
                <a:lnTo>
                  <a:pt x="187804" y="271199"/>
                </a:lnTo>
                <a:lnTo>
                  <a:pt x="195688" y="268430"/>
                </a:lnTo>
                <a:lnTo>
                  <a:pt x="202849" y="265631"/>
                </a:lnTo>
                <a:lnTo>
                  <a:pt x="209527" y="262812"/>
                </a:lnTo>
                <a:lnTo>
                  <a:pt x="215885" y="259028"/>
                </a:lnTo>
                <a:lnTo>
                  <a:pt x="222029" y="254601"/>
                </a:lnTo>
                <a:lnTo>
                  <a:pt x="228029" y="249744"/>
                </a:lnTo>
                <a:lnTo>
                  <a:pt x="232982" y="245554"/>
                </a:lnTo>
                <a:lnTo>
                  <a:pt x="241025" y="238358"/>
                </a:lnTo>
                <a:lnTo>
                  <a:pt x="250315" y="229445"/>
                </a:lnTo>
                <a:lnTo>
                  <a:pt x="267250" y="212751"/>
                </a:lnTo>
                <a:lnTo>
                  <a:pt x="269607" y="208509"/>
                </a:lnTo>
                <a:lnTo>
                  <a:pt x="271178" y="203776"/>
                </a:lnTo>
                <a:lnTo>
                  <a:pt x="272226" y="198716"/>
                </a:lnTo>
                <a:lnTo>
                  <a:pt x="275929" y="190554"/>
                </a:lnTo>
                <a:lnTo>
                  <a:pt x="278250" y="187044"/>
                </a:lnTo>
                <a:lnTo>
                  <a:pt x="279798" y="179941"/>
                </a:lnTo>
                <a:lnTo>
                  <a:pt x="280829" y="170444"/>
                </a:lnTo>
                <a:lnTo>
                  <a:pt x="281976" y="151001"/>
                </a:lnTo>
                <a:lnTo>
                  <a:pt x="282485" y="139184"/>
                </a:lnTo>
                <a:lnTo>
                  <a:pt x="281669" y="133747"/>
                </a:lnTo>
                <a:lnTo>
                  <a:pt x="280172" y="128218"/>
                </a:lnTo>
                <a:lnTo>
                  <a:pt x="278221" y="122626"/>
                </a:lnTo>
                <a:lnTo>
                  <a:pt x="275968" y="116993"/>
                </a:lnTo>
                <a:lnTo>
                  <a:pt x="273514" y="111333"/>
                </a:lnTo>
                <a:lnTo>
                  <a:pt x="270925" y="105655"/>
                </a:lnTo>
                <a:lnTo>
                  <a:pt x="265509" y="96806"/>
                </a:lnTo>
                <a:lnTo>
                  <a:pt x="259926" y="88745"/>
                </a:lnTo>
                <a:lnTo>
                  <a:pt x="257104" y="83928"/>
                </a:lnTo>
                <a:lnTo>
                  <a:pt x="254270" y="78813"/>
                </a:lnTo>
                <a:lnTo>
                  <a:pt x="248582" y="70588"/>
                </a:lnTo>
                <a:lnTo>
                  <a:pt x="245731" y="67062"/>
                </a:lnTo>
                <a:lnTo>
                  <a:pt x="237484" y="60603"/>
                </a:lnTo>
                <a:lnTo>
                  <a:pt x="232618" y="57547"/>
                </a:lnTo>
                <a:lnTo>
                  <a:pt x="227469" y="54558"/>
                </a:lnTo>
                <a:lnTo>
                  <a:pt x="216667" y="48696"/>
                </a:lnTo>
                <a:lnTo>
                  <a:pt x="211120" y="46752"/>
                </a:lnTo>
                <a:lnTo>
                  <a:pt x="205516" y="45455"/>
                </a:lnTo>
                <a:lnTo>
                  <a:pt x="199876" y="44591"/>
                </a:lnTo>
                <a:lnTo>
                  <a:pt x="194211" y="44015"/>
                </a:lnTo>
                <a:lnTo>
                  <a:pt x="188529" y="43631"/>
                </a:lnTo>
                <a:lnTo>
                  <a:pt x="182836" y="43375"/>
                </a:lnTo>
                <a:lnTo>
                  <a:pt x="168890" y="43091"/>
                </a:lnTo>
                <a:lnTo>
                  <a:pt x="141206" y="42908"/>
                </a:lnTo>
                <a:lnTo>
                  <a:pt x="135094" y="43846"/>
                </a:lnTo>
                <a:lnTo>
                  <a:pt x="129115" y="45423"/>
                </a:lnTo>
                <a:lnTo>
                  <a:pt x="101281" y="54799"/>
                </a:lnTo>
                <a:lnTo>
                  <a:pt x="94191" y="57488"/>
                </a:lnTo>
                <a:lnTo>
                  <a:pt x="87559" y="60233"/>
                </a:lnTo>
                <a:lnTo>
                  <a:pt x="81233" y="63016"/>
                </a:lnTo>
                <a:lnTo>
                  <a:pt x="75110" y="66775"/>
                </a:lnTo>
                <a:lnTo>
                  <a:pt x="69124" y="71187"/>
                </a:lnTo>
                <a:lnTo>
                  <a:pt x="63227" y="76033"/>
                </a:lnTo>
                <a:lnTo>
                  <a:pt x="57391" y="80216"/>
                </a:lnTo>
                <a:lnTo>
                  <a:pt x="51596" y="83958"/>
                </a:lnTo>
                <a:lnTo>
                  <a:pt x="45827" y="87405"/>
                </a:lnTo>
                <a:lnTo>
                  <a:pt x="40076" y="91608"/>
                </a:lnTo>
                <a:lnTo>
                  <a:pt x="34338" y="96315"/>
                </a:lnTo>
                <a:lnTo>
                  <a:pt x="28607" y="101357"/>
                </a:lnTo>
                <a:lnTo>
                  <a:pt x="22881" y="106624"/>
                </a:lnTo>
                <a:lnTo>
                  <a:pt x="0" y="12858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" name="SMARTPenAnnotation360"/>
          <p:cNvSpPr/>
          <p:nvPr/>
        </p:nvSpPr>
        <p:spPr>
          <a:xfrm>
            <a:off x="4192352" y="6120765"/>
            <a:ext cx="671114" cy="50210"/>
          </a:xfrm>
          <a:custGeom>
            <a:avLst/>
            <a:gdLst/>
            <a:ahLst/>
            <a:cxnLst/>
            <a:rect l="0" t="0" r="0" b="0"/>
            <a:pathLst>
              <a:path w="671114" h="50210">
                <a:moveTo>
                  <a:pt x="11030" y="25717"/>
                </a:moveTo>
                <a:lnTo>
                  <a:pt x="1928" y="30268"/>
                </a:lnTo>
                <a:lnTo>
                  <a:pt x="200" y="31609"/>
                </a:lnTo>
                <a:lnTo>
                  <a:pt x="0" y="32502"/>
                </a:lnTo>
                <a:lnTo>
                  <a:pt x="819" y="33098"/>
                </a:lnTo>
                <a:lnTo>
                  <a:pt x="2318" y="34448"/>
                </a:lnTo>
                <a:lnTo>
                  <a:pt x="6523" y="38488"/>
                </a:lnTo>
                <a:lnTo>
                  <a:pt x="8978" y="39946"/>
                </a:lnTo>
                <a:lnTo>
                  <a:pt x="11567" y="40918"/>
                </a:lnTo>
                <a:lnTo>
                  <a:pt x="19762" y="42286"/>
                </a:lnTo>
                <a:lnTo>
                  <a:pt x="22566" y="42478"/>
                </a:lnTo>
                <a:lnTo>
                  <a:pt x="26340" y="43559"/>
                </a:lnTo>
                <a:lnTo>
                  <a:pt x="30762" y="45232"/>
                </a:lnTo>
                <a:lnTo>
                  <a:pt x="35615" y="47299"/>
                </a:lnTo>
                <a:lnTo>
                  <a:pt x="44565" y="48678"/>
                </a:lnTo>
                <a:lnTo>
                  <a:pt x="56246" y="49597"/>
                </a:lnTo>
                <a:lnTo>
                  <a:pt x="69749" y="50209"/>
                </a:lnTo>
                <a:lnTo>
                  <a:pt x="93991" y="48713"/>
                </a:lnTo>
                <a:lnTo>
                  <a:pt x="209380" y="37703"/>
                </a:lnTo>
                <a:lnTo>
                  <a:pt x="226131" y="36565"/>
                </a:lnTo>
                <a:lnTo>
                  <a:pt x="254903" y="35301"/>
                </a:lnTo>
                <a:lnTo>
                  <a:pt x="267909" y="34964"/>
                </a:lnTo>
                <a:lnTo>
                  <a:pt x="279438" y="33787"/>
                </a:lnTo>
                <a:lnTo>
                  <a:pt x="289981" y="32049"/>
                </a:lnTo>
                <a:lnTo>
                  <a:pt x="299867" y="29939"/>
                </a:lnTo>
                <a:lnTo>
                  <a:pt x="313126" y="27579"/>
                </a:lnTo>
                <a:lnTo>
                  <a:pt x="345638" y="22417"/>
                </a:lnTo>
                <a:lnTo>
                  <a:pt x="363642" y="20660"/>
                </a:lnTo>
                <a:lnTo>
                  <a:pt x="382312" y="19488"/>
                </a:lnTo>
                <a:lnTo>
                  <a:pt x="401426" y="18707"/>
                </a:lnTo>
                <a:lnTo>
                  <a:pt x="417027" y="17233"/>
                </a:lnTo>
                <a:lnTo>
                  <a:pt x="430285" y="15299"/>
                </a:lnTo>
                <a:lnTo>
                  <a:pt x="441981" y="13057"/>
                </a:lnTo>
                <a:lnTo>
                  <a:pt x="453588" y="11562"/>
                </a:lnTo>
                <a:lnTo>
                  <a:pt x="465136" y="10566"/>
                </a:lnTo>
                <a:lnTo>
                  <a:pt x="476645" y="9901"/>
                </a:lnTo>
                <a:lnTo>
                  <a:pt x="487175" y="8506"/>
                </a:lnTo>
                <a:lnTo>
                  <a:pt x="497053" y="6623"/>
                </a:lnTo>
                <a:lnTo>
                  <a:pt x="506495" y="4415"/>
                </a:lnTo>
                <a:lnTo>
                  <a:pt x="515647" y="2943"/>
                </a:lnTo>
                <a:lnTo>
                  <a:pt x="524606" y="1962"/>
                </a:lnTo>
                <a:lnTo>
                  <a:pt x="544086" y="872"/>
                </a:lnTo>
                <a:lnTo>
                  <a:pt x="579923" y="258"/>
                </a:lnTo>
                <a:lnTo>
                  <a:pt x="671113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SMARTPenAnnotation361"/>
          <p:cNvSpPr/>
          <p:nvPr/>
        </p:nvSpPr>
        <p:spPr>
          <a:xfrm>
            <a:off x="4204573" y="6348447"/>
            <a:ext cx="298664" cy="380922"/>
          </a:xfrm>
          <a:custGeom>
            <a:avLst/>
            <a:gdLst/>
            <a:ahLst/>
            <a:cxnLst/>
            <a:rect l="0" t="0" r="0" b="0"/>
            <a:pathLst>
              <a:path w="298664" h="380922">
                <a:moveTo>
                  <a:pt x="7381" y="123790"/>
                </a:moveTo>
                <a:lnTo>
                  <a:pt x="0" y="109028"/>
                </a:lnTo>
                <a:lnTo>
                  <a:pt x="556" y="107281"/>
                </a:lnTo>
                <a:lnTo>
                  <a:pt x="3713" y="102801"/>
                </a:lnTo>
                <a:lnTo>
                  <a:pt x="10846" y="94923"/>
                </a:lnTo>
                <a:lnTo>
                  <a:pt x="16224" y="86830"/>
                </a:lnTo>
                <a:lnTo>
                  <a:pt x="18991" y="82005"/>
                </a:lnTo>
                <a:lnTo>
                  <a:pt x="24646" y="75931"/>
                </a:lnTo>
                <a:lnTo>
                  <a:pt x="32226" y="69024"/>
                </a:lnTo>
                <a:lnTo>
                  <a:pt x="41090" y="61562"/>
                </a:lnTo>
                <a:lnTo>
                  <a:pt x="48903" y="54682"/>
                </a:lnTo>
                <a:lnTo>
                  <a:pt x="62666" y="41958"/>
                </a:lnTo>
                <a:lnTo>
                  <a:pt x="69002" y="36850"/>
                </a:lnTo>
                <a:lnTo>
                  <a:pt x="75132" y="32493"/>
                </a:lnTo>
                <a:lnTo>
                  <a:pt x="81123" y="28636"/>
                </a:lnTo>
                <a:lnTo>
                  <a:pt x="87023" y="25111"/>
                </a:lnTo>
                <a:lnTo>
                  <a:pt x="92861" y="21809"/>
                </a:lnTo>
                <a:lnTo>
                  <a:pt x="104427" y="15600"/>
                </a:lnTo>
                <a:lnTo>
                  <a:pt x="115918" y="9666"/>
                </a:lnTo>
                <a:lnTo>
                  <a:pt x="122602" y="6749"/>
                </a:lnTo>
                <a:lnTo>
                  <a:pt x="129915" y="3854"/>
                </a:lnTo>
                <a:lnTo>
                  <a:pt x="137648" y="970"/>
                </a:lnTo>
                <a:lnTo>
                  <a:pt x="144708" y="0"/>
                </a:lnTo>
                <a:lnTo>
                  <a:pt x="151320" y="306"/>
                </a:lnTo>
                <a:lnTo>
                  <a:pt x="157633" y="1463"/>
                </a:lnTo>
                <a:lnTo>
                  <a:pt x="162794" y="2233"/>
                </a:lnTo>
                <a:lnTo>
                  <a:pt x="171069" y="3090"/>
                </a:lnTo>
                <a:lnTo>
                  <a:pt x="174609" y="4271"/>
                </a:lnTo>
                <a:lnTo>
                  <a:pt x="181082" y="8123"/>
                </a:lnTo>
                <a:lnTo>
                  <a:pt x="190082" y="15647"/>
                </a:lnTo>
                <a:lnTo>
                  <a:pt x="192047" y="20262"/>
                </a:lnTo>
                <a:lnTo>
                  <a:pt x="193357" y="26196"/>
                </a:lnTo>
                <a:lnTo>
                  <a:pt x="194230" y="33010"/>
                </a:lnTo>
                <a:lnTo>
                  <a:pt x="194812" y="42315"/>
                </a:lnTo>
                <a:lnTo>
                  <a:pt x="195459" y="65354"/>
                </a:lnTo>
                <a:lnTo>
                  <a:pt x="194679" y="75308"/>
                </a:lnTo>
                <a:lnTo>
                  <a:pt x="193207" y="83849"/>
                </a:lnTo>
                <a:lnTo>
                  <a:pt x="191272" y="91447"/>
                </a:lnTo>
                <a:lnTo>
                  <a:pt x="189030" y="99371"/>
                </a:lnTo>
                <a:lnTo>
                  <a:pt x="183999" y="115795"/>
                </a:lnTo>
                <a:lnTo>
                  <a:pt x="181324" y="123223"/>
                </a:lnTo>
                <a:lnTo>
                  <a:pt x="178588" y="130079"/>
                </a:lnTo>
                <a:lnTo>
                  <a:pt x="175812" y="136555"/>
                </a:lnTo>
                <a:lnTo>
                  <a:pt x="170187" y="148831"/>
                </a:lnTo>
                <a:lnTo>
                  <a:pt x="163559" y="160637"/>
                </a:lnTo>
                <a:lnTo>
                  <a:pt x="154264" y="172234"/>
                </a:lnTo>
                <a:lnTo>
                  <a:pt x="146323" y="183738"/>
                </a:lnTo>
                <a:lnTo>
                  <a:pt x="142871" y="189473"/>
                </a:lnTo>
                <a:lnTo>
                  <a:pt x="137713" y="195201"/>
                </a:lnTo>
                <a:lnTo>
                  <a:pt x="131417" y="200925"/>
                </a:lnTo>
                <a:lnTo>
                  <a:pt x="114433" y="214698"/>
                </a:lnTo>
                <a:lnTo>
                  <a:pt x="113039" y="214875"/>
                </a:lnTo>
                <a:lnTo>
                  <a:pt x="112110" y="214041"/>
                </a:lnTo>
                <a:lnTo>
                  <a:pt x="110619" y="210410"/>
                </a:lnTo>
                <a:lnTo>
                  <a:pt x="114306" y="206301"/>
                </a:lnTo>
                <a:lnTo>
                  <a:pt x="139980" y="179952"/>
                </a:lnTo>
                <a:lnTo>
                  <a:pt x="144358" y="175519"/>
                </a:lnTo>
                <a:lnTo>
                  <a:pt x="151087" y="170659"/>
                </a:lnTo>
                <a:lnTo>
                  <a:pt x="159383" y="165514"/>
                </a:lnTo>
                <a:lnTo>
                  <a:pt x="168723" y="160178"/>
                </a:lnTo>
                <a:lnTo>
                  <a:pt x="176855" y="156621"/>
                </a:lnTo>
                <a:lnTo>
                  <a:pt x="184181" y="154250"/>
                </a:lnTo>
                <a:lnTo>
                  <a:pt x="190971" y="152670"/>
                </a:lnTo>
                <a:lnTo>
                  <a:pt x="199307" y="151616"/>
                </a:lnTo>
                <a:lnTo>
                  <a:pt x="208674" y="150913"/>
                </a:lnTo>
                <a:lnTo>
                  <a:pt x="232441" y="149924"/>
                </a:lnTo>
                <a:lnTo>
                  <a:pt x="242663" y="149693"/>
                </a:lnTo>
                <a:lnTo>
                  <a:pt x="253556" y="149590"/>
                </a:lnTo>
                <a:lnTo>
                  <a:pt x="258176" y="150515"/>
                </a:lnTo>
                <a:lnTo>
                  <a:pt x="265848" y="154083"/>
                </a:lnTo>
                <a:lnTo>
                  <a:pt x="280073" y="161447"/>
                </a:lnTo>
                <a:lnTo>
                  <a:pt x="288281" y="166879"/>
                </a:lnTo>
                <a:lnTo>
                  <a:pt x="291803" y="169661"/>
                </a:lnTo>
                <a:lnTo>
                  <a:pt x="294150" y="172468"/>
                </a:lnTo>
                <a:lnTo>
                  <a:pt x="295716" y="175292"/>
                </a:lnTo>
                <a:lnTo>
                  <a:pt x="296759" y="178128"/>
                </a:lnTo>
                <a:lnTo>
                  <a:pt x="297919" y="188898"/>
                </a:lnTo>
                <a:lnTo>
                  <a:pt x="298434" y="202257"/>
                </a:lnTo>
                <a:lnTo>
                  <a:pt x="298663" y="214544"/>
                </a:lnTo>
                <a:lnTo>
                  <a:pt x="297772" y="219535"/>
                </a:lnTo>
                <a:lnTo>
                  <a:pt x="294241" y="227622"/>
                </a:lnTo>
                <a:lnTo>
                  <a:pt x="286898" y="242079"/>
                </a:lnTo>
                <a:lnTo>
                  <a:pt x="284011" y="252881"/>
                </a:lnTo>
                <a:lnTo>
                  <a:pt x="283241" y="258428"/>
                </a:lnTo>
                <a:lnTo>
                  <a:pt x="280823" y="264031"/>
                </a:lnTo>
                <a:lnTo>
                  <a:pt x="273056" y="275337"/>
                </a:lnTo>
                <a:lnTo>
                  <a:pt x="264508" y="283876"/>
                </a:lnTo>
                <a:lnTo>
                  <a:pt x="253094" y="294332"/>
                </a:lnTo>
                <a:lnTo>
                  <a:pt x="239770" y="306065"/>
                </a:lnTo>
                <a:lnTo>
                  <a:pt x="229935" y="315791"/>
                </a:lnTo>
                <a:lnTo>
                  <a:pt x="222425" y="324181"/>
                </a:lnTo>
                <a:lnTo>
                  <a:pt x="216466" y="331679"/>
                </a:lnTo>
                <a:lnTo>
                  <a:pt x="210589" y="337630"/>
                </a:lnTo>
                <a:lnTo>
                  <a:pt x="204765" y="342550"/>
                </a:lnTo>
                <a:lnTo>
                  <a:pt x="198979" y="346783"/>
                </a:lnTo>
                <a:lnTo>
                  <a:pt x="193215" y="350557"/>
                </a:lnTo>
                <a:lnTo>
                  <a:pt x="187468" y="354026"/>
                </a:lnTo>
                <a:lnTo>
                  <a:pt x="181732" y="357290"/>
                </a:lnTo>
                <a:lnTo>
                  <a:pt x="170278" y="363458"/>
                </a:lnTo>
                <a:lnTo>
                  <a:pt x="147403" y="375179"/>
                </a:lnTo>
                <a:lnTo>
                  <a:pt x="141686" y="377107"/>
                </a:lnTo>
                <a:lnTo>
                  <a:pt x="135970" y="378394"/>
                </a:lnTo>
                <a:lnTo>
                  <a:pt x="130255" y="379250"/>
                </a:lnTo>
                <a:lnTo>
                  <a:pt x="123588" y="379822"/>
                </a:lnTo>
                <a:lnTo>
                  <a:pt x="116285" y="380203"/>
                </a:lnTo>
                <a:lnTo>
                  <a:pt x="101503" y="380626"/>
                </a:lnTo>
                <a:lnTo>
                  <a:pt x="79701" y="380921"/>
                </a:lnTo>
                <a:lnTo>
                  <a:pt x="77502" y="379983"/>
                </a:lnTo>
                <a:lnTo>
                  <a:pt x="69857" y="375065"/>
                </a:lnTo>
                <a:lnTo>
                  <a:pt x="64358" y="373580"/>
                </a:lnTo>
                <a:lnTo>
                  <a:pt x="62511" y="372232"/>
                </a:lnTo>
                <a:lnTo>
                  <a:pt x="61279" y="370381"/>
                </a:lnTo>
                <a:lnTo>
                  <a:pt x="59303" y="365116"/>
                </a:lnTo>
                <a:lnTo>
                  <a:pt x="58817" y="35524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" name="SMARTPenAnnotation362"/>
          <p:cNvSpPr/>
          <p:nvPr/>
        </p:nvSpPr>
        <p:spPr>
          <a:xfrm>
            <a:off x="5026342" y="6077902"/>
            <a:ext cx="591504" cy="94299"/>
          </a:xfrm>
          <a:custGeom>
            <a:avLst/>
            <a:gdLst/>
            <a:ahLst/>
            <a:cxnLst/>
            <a:rect l="0" t="0" r="0" b="0"/>
            <a:pathLst>
              <a:path w="591504" h="94299">
                <a:moveTo>
                  <a:pt x="0" y="94298"/>
                </a:moveTo>
                <a:lnTo>
                  <a:pt x="52439" y="94298"/>
                </a:lnTo>
                <a:lnTo>
                  <a:pt x="64264" y="91758"/>
                </a:lnTo>
                <a:lnTo>
                  <a:pt x="71417" y="89747"/>
                </a:lnTo>
                <a:lnTo>
                  <a:pt x="78092" y="87454"/>
                </a:lnTo>
                <a:lnTo>
                  <a:pt x="84446" y="84973"/>
                </a:lnTo>
                <a:lnTo>
                  <a:pt x="90587" y="82366"/>
                </a:lnTo>
                <a:lnTo>
                  <a:pt x="107571" y="79470"/>
                </a:lnTo>
                <a:lnTo>
                  <a:pt x="125914" y="77230"/>
                </a:lnTo>
                <a:lnTo>
                  <a:pt x="133473" y="75299"/>
                </a:lnTo>
                <a:lnTo>
                  <a:pt x="140417" y="73059"/>
                </a:lnTo>
                <a:lnTo>
                  <a:pt x="148856" y="70614"/>
                </a:lnTo>
                <a:lnTo>
                  <a:pt x="177985" y="62621"/>
                </a:lnTo>
                <a:lnTo>
                  <a:pt x="240820" y="43995"/>
                </a:lnTo>
                <a:lnTo>
                  <a:pt x="259607" y="39807"/>
                </a:lnTo>
                <a:lnTo>
                  <a:pt x="279751" y="36063"/>
                </a:lnTo>
                <a:lnTo>
                  <a:pt x="300801" y="32615"/>
                </a:lnTo>
                <a:lnTo>
                  <a:pt x="325311" y="29363"/>
                </a:lnTo>
                <a:lnTo>
                  <a:pt x="405105" y="20236"/>
                </a:lnTo>
                <a:lnTo>
                  <a:pt x="463248" y="12452"/>
                </a:lnTo>
                <a:lnTo>
                  <a:pt x="475520" y="11159"/>
                </a:lnTo>
                <a:lnTo>
                  <a:pt x="485606" y="10297"/>
                </a:lnTo>
                <a:lnTo>
                  <a:pt x="517132" y="6799"/>
                </a:lnTo>
                <a:lnTo>
                  <a:pt x="591503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" name="SMARTPenAnnotation363"/>
          <p:cNvSpPr/>
          <p:nvPr/>
        </p:nvSpPr>
        <p:spPr>
          <a:xfrm>
            <a:off x="5086350" y="6300944"/>
            <a:ext cx="281082" cy="317027"/>
          </a:xfrm>
          <a:custGeom>
            <a:avLst/>
            <a:gdLst/>
            <a:ahLst/>
            <a:cxnLst/>
            <a:rect l="0" t="0" r="0" b="0"/>
            <a:pathLst>
              <a:path w="281082" h="317027">
                <a:moveTo>
                  <a:pt x="17145" y="85568"/>
                </a:moveTo>
                <a:lnTo>
                  <a:pt x="12594" y="76467"/>
                </a:lnTo>
                <a:lnTo>
                  <a:pt x="13158" y="72833"/>
                </a:lnTo>
                <a:lnTo>
                  <a:pt x="15439" y="69458"/>
                </a:lnTo>
                <a:lnTo>
                  <a:pt x="18865" y="66255"/>
                </a:lnTo>
                <a:lnTo>
                  <a:pt x="35372" y="52537"/>
                </a:lnTo>
                <a:lnTo>
                  <a:pt x="46441" y="43545"/>
                </a:lnTo>
                <a:lnTo>
                  <a:pt x="55726" y="36597"/>
                </a:lnTo>
                <a:lnTo>
                  <a:pt x="63820" y="31014"/>
                </a:lnTo>
                <a:lnTo>
                  <a:pt x="71122" y="26339"/>
                </a:lnTo>
                <a:lnTo>
                  <a:pt x="77894" y="22270"/>
                </a:lnTo>
                <a:lnTo>
                  <a:pt x="84315" y="18604"/>
                </a:lnTo>
                <a:lnTo>
                  <a:pt x="90499" y="15208"/>
                </a:lnTo>
                <a:lnTo>
                  <a:pt x="97480" y="11991"/>
                </a:lnTo>
                <a:lnTo>
                  <a:pt x="104992" y="8894"/>
                </a:lnTo>
                <a:lnTo>
                  <a:pt x="112857" y="5878"/>
                </a:lnTo>
                <a:lnTo>
                  <a:pt x="120005" y="3866"/>
                </a:lnTo>
                <a:lnTo>
                  <a:pt x="126675" y="2525"/>
                </a:lnTo>
                <a:lnTo>
                  <a:pt x="133028" y="1631"/>
                </a:lnTo>
                <a:lnTo>
                  <a:pt x="139168" y="1035"/>
                </a:lnTo>
                <a:lnTo>
                  <a:pt x="145166" y="638"/>
                </a:lnTo>
                <a:lnTo>
                  <a:pt x="151070" y="373"/>
                </a:lnTo>
                <a:lnTo>
                  <a:pt x="162710" y="79"/>
                </a:lnTo>
                <a:lnTo>
                  <a:pt x="168480" y="0"/>
                </a:lnTo>
                <a:lnTo>
                  <a:pt x="173280" y="900"/>
                </a:lnTo>
                <a:lnTo>
                  <a:pt x="181153" y="4440"/>
                </a:lnTo>
                <a:lnTo>
                  <a:pt x="186491" y="6718"/>
                </a:lnTo>
                <a:lnTo>
                  <a:pt x="192907" y="9189"/>
                </a:lnTo>
                <a:lnTo>
                  <a:pt x="200042" y="11789"/>
                </a:lnTo>
                <a:lnTo>
                  <a:pt x="205752" y="14475"/>
                </a:lnTo>
                <a:lnTo>
                  <a:pt x="210510" y="17217"/>
                </a:lnTo>
                <a:lnTo>
                  <a:pt x="214635" y="19999"/>
                </a:lnTo>
                <a:lnTo>
                  <a:pt x="221758" y="28169"/>
                </a:lnTo>
                <a:lnTo>
                  <a:pt x="227146" y="37197"/>
                </a:lnTo>
                <a:lnTo>
                  <a:pt x="229541" y="44385"/>
                </a:lnTo>
                <a:lnTo>
                  <a:pt x="229227" y="48588"/>
                </a:lnTo>
                <a:lnTo>
                  <a:pt x="226339" y="58337"/>
                </a:lnTo>
                <a:lnTo>
                  <a:pt x="219357" y="79087"/>
                </a:lnTo>
                <a:lnTo>
                  <a:pt x="216723" y="86010"/>
                </a:lnTo>
                <a:lnTo>
                  <a:pt x="214014" y="92530"/>
                </a:lnTo>
                <a:lnTo>
                  <a:pt x="211256" y="98782"/>
                </a:lnTo>
                <a:lnTo>
                  <a:pt x="205652" y="110808"/>
                </a:lnTo>
                <a:lnTo>
                  <a:pt x="202823" y="116683"/>
                </a:lnTo>
                <a:lnTo>
                  <a:pt x="197141" y="125749"/>
                </a:lnTo>
                <a:lnTo>
                  <a:pt x="190488" y="133907"/>
                </a:lnTo>
                <a:lnTo>
                  <a:pt x="186047" y="138748"/>
                </a:lnTo>
                <a:lnTo>
                  <a:pt x="181181" y="143882"/>
                </a:lnTo>
                <a:lnTo>
                  <a:pt x="176033" y="148256"/>
                </a:lnTo>
                <a:lnTo>
                  <a:pt x="170695" y="152125"/>
                </a:lnTo>
                <a:lnTo>
                  <a:pt x="165232" y="155657"/>
                </a:lnTo>
                <a:lnTo>
                  <a:pt x="159684" y="158012"/>
                </a:lnTo>
                <a:lnTo>
                  <a:pt x="154081" y="159581"/>
                </a:lnTo>
                <a:lnTo>
                  <a:pt x="140502" y="162101"/>
                </a:lnTo>
                <a:lnTo>
                  <a:pt x="139388" y="161355"/>
                </a:lnTo>
                <a:lnTo>
                  <a:pt x="138645" y="159905"/>
                </a:lnTo>
                <a:lnTo>
                  <a:pt x="137453" y="155285"/>
                </a:lnTo>
                <a:lnTo>
                  <a:pt x="138307" y="154906"/>
                </a:lnTo>
                <a:lnTo>
                  <a:pt x="141797" y="154485"/>
                </a:lnTo>
                <a:lnTo>
                  <a:pt x="144061" y="153420"/>
                </a:lnTo>
                <a:lnTo>
                  <a:pt x="151799" y="147371"/>
                </a:lnTo>
                <a:lnTo>
                  <a:pt x="157318" y="142246"/>
                </a:lnTo>
                <a:lnTo>
                  <a:pt x="162029" y="139546"/>
                </a:lnTo>
                <a:lnTo>
                  <a:pt x="168026" y="136793"/>
                </a:lnTo>
                <a:lnTo>
                  <a:pt x="174882" y="134006"/>
                </a:lnTo>
                <a:lnTo>
                  <a:pt x="181358" y="132148"/>
                </a:lnTo>
                <a:lnTo>
                  <a:pt x="187580" y="130909"/>
                </a:lnTo>
                <a:lnTo>
                  <a:pt x="193633" y="130082"/>
                </a:lnTo>
                <a:lnTo>
                  <a:pt x="199574" y="129532"/>
                </a:lnTo>
                <a:lnTo>
                  <a:pt x="205439" y="129165"/>
                </a:lnTo>
                <a:lnTo>
                  <a:pt x="217036" y="128757"/>
                </a:lnTo>
                <a:lnTo>
                  <a:pt x="228541" y="128575"/>
                </a:lnTo>
                <a:lnTo>
                  <a:pt x="233323" y="129480"/>
                </a:lnTo>
                <a:lnTo>
                  <a:pt x="241176" y="133024"/>
                </a:lnTo>
                <a:lnTo>
                  <a:pt x="255503" y="140375"/>
                </a:lnTo>
                <a:lnTo>
                  <a:pt x="263734" y="145804"/>
                </a:lnTo>
                <a:lnTo>
                  <a:pt x="270567" y="151392"/>
                </a:lnTo>
                <a:lnTo>
                  <a:pt x="276780" y="157051"/>
                </a:lnTo>
                <a:lnTo>
                  <a:pt x="278817" y="161798"/>
                </a:lnTo>
                <a:lnTo>
                  <a:pt x="280175" y="167821"/>
                </a:lnTo>
                <a:lnTo>
                  <a:pt x="281081" y="174693"/>
                </a:lnTo>
                <a:lnTo>
                  <a:pt x="280732" y="181180"/>
                </a:lnTo>
                <a:lnTo>
                  <a:pt x="279547" y="187409"/>
                </a:lnTo>
                <a:lnTo>
                  <a:pt x="277805" y="193467"/>
                </a:lnTo>
                <a:lnTo>
                  <a:pt x="275690" y="199411"/>
                </a:lnTo>
                <a:lnTo>
                  <a:pt x="273329" y="205279"/>
                </a:lnTo>
                <a:lnTo>
                  <a:pt x="270801" y="211095"/>
                </a:lnTo>
                <a:lnTo>
                  <a:pt x="265453" y="222638"/>
                </a:lnTo>
                <a:lnTo>
                  <a:pt x="262694" y="228383"/>
                </a:lnTo>
                <a:lnTo>
                  <a:pt x="257088" y="237307"/>
                </a:lnTo>
                <a:lnTo>
                  <a:pt x="250468" y="245400"/>
                </a:lnTo>
                <a:lnTo>
                  <a:pt x="246036" y="250225"/>
                </a:lnTo>
                <a:lnTo>
                  <a:pt x="241176" y="255347"/>
                </a:lnTo>
                <a:lnTo>
                  <a:pt x="236032" y="259714"/>
                </a:lnTo>
                <a:lnTo>
                  <a:pt x="230697" y="263578"/>
                </a:lnTo>
                <a:lnTo>
                  <a:pt x="225235" y="267107"/>
                </a:lnTo>
                <a:lnTo>
                  <a:pt x="216627" y="273567"/>
                </a:lnTo>
                <a:lnTo>
                  <a:pt x="208673" y="279613"/>
                </a:lnTo>
                <a:lnTo>
                  <a:pt x="203885" y="282559"/>
                </a:lnTo>
                <a:lnTo>
                  <a:pt x="198789" y="285475"/>
                </a:lnTo>
                <a:lnTo>
                  <a:pt x="190628" y="289325"/>
                </a:lnTo>
                <a:lnTo>
                  <a:pt x="168861" y="298682"/>
                </a:lnTo>
                <a:lnTo>
                  <a:pt x="159246" y="301939"/>
                </a:lnTo>
                <a:lnTo>
                  <a:pt x="150932" y="304110"/>
                </a:lnTo>
                <a:lnTo>
                  <a:pt x="143484" y="305558"/>
                </a:lnTo>
                <a:lnTo>
                  <a:pt x="136613" y="306523"/>
                </a:lnTo>
                <a:lnTo>
                  <a:pt x="130128" y="307167"/>
                </a:lnTo>
                <a:lnTo>
                  <a:pt x="123899" y="307595"/>
                </a:lnTo>
                <a:lnTo>
                  <a:pt x="117842" y="307882"/>
                </a:lnTo>
                <a:lnTo>
                  <a:pt x="106031" y="308199"/>
                </a:lnTo>
                <a:lnTo>
                  <a:pt x="100215" y="309237"/>
                </a:lnTo>
                <a:lnTo>
                  <a:pt x="94432" y="310881"/>
                </a:lnTo>
                <a:lnTo>
                  <a:pt x="88672" y="312929"/>
                </a:lnTo>
                <a:lnTo>
                  <a:pt x="82927" y="314294"/>
                </a:lnTo>
                <a:lnTo>
                  <a:pt x="77192" y="315205"/>
                </a:lnTo>
                <a:lnTo>
                  <a:pt x="71463" y="315812"/>
                </a:lnTo>
                <a:lnTo>
                  <a:pt x="60978" y="316216"/>
                </a:lnTo>
                <a:lnTo>
                  <a:pt x="0" y="31702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" name="SMARTPenAnnotation364"/>
          <p:cNvSpPr/>
          <p:nvPr/>
        </p:nvSpPr>
        <p:spPr>
          <a:xfrm>
            <a:off x="6517957" y="5477827"/>
            <a:ext cx="180024" cy="197169"/>
          </a:xfrm>
          <a:custGeom>
            <a:avLst/>
            <a:gdLst/>
            <a:ahLst/>
            <a:cxnLst/>
            <a:rect l="0" t="0" r="0" b="0"/>
            <a:pathLst>
              <a:path w="180024" h="197169">
                <a:moveTo>
                  <a:pt x="0" y="0"/>
                </a:moveTo>
                <a:lnTo>
                  <a:pt x="120113" y="120113"/>
                </a:lnTo>
                <a:lnTo>
                  <a:pt x="136272" y="138177"/>
                </a:lnTo>
                <a:lnTo>
                  <a:pt x="148951" y="154031"/>
                </a:lnTo>
                <a:lnTo>
                  <a:pt x="180023" y="19716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" name="SMARTPenAnnotation365"/>
          <p:cNvSpPr/>
          <p:nvPr/>
        </p:nvSpPr>
        <p:spPr>
          <a:xfrm>
            <a:off x="6526530" y="5486400"/>
            <a:ext cx="171451" cy="257176"/>
          </a:xfrm>
          <a:custGeom>
            <a:avLst/>
            <a:gdLst/>
            <a:ahLst/>
            <a:cxnLst/>
            <a:rect l="0" t="0" r="0" b="0"/>
            <a:pathLst>
              <a:path w="171451" h="257176">
                <a:moveTo>
                  <a:pt x="171450" y="0"/>
                </a:moveTo>
                <a:lnTo>
                  <a:pt x="171450" y="9102"/>
                </a:lnTo>
                <a:lnTo>
                  <a:pt x="170497" y="13688"/>
                </a:lnTo>
                <a:lnTo>
                  <a:pt x="168910" y="18650"/>
                </a:lnTo>
                <a:lnTo>
                  <a:pt x="166899" y="23863"/>
                </a:lnTo>
                <a:lnTo>
                  <a:pt x="164606" y="29243"/>
                </a:lnTo>
                <a:lnTo>
                  <a:pt x="159518" y="40302"/>
                </a:lnTo>
                <a:lnTo>
                  <a:pt x="145666" y="68619"/>
                </a:lnTo>
                <a:lnTo>
                  <a:pt x="142831" y="74321"/>
                </a:lnTo>
                <a:lnTo>
                  <a:pt x="139036" y="79075"/>
                </a:lnTo>
                <a:lnTo>
                  <a:pt x="134600" y="83196"/>
                </a:lnTo>
                <a:lnTo>
                  <a:pt x="129738" y="86897"/>
                </a:lnTo>
                <a:lnTo>
                  <a:pt x="124592" y="94126"/>
                </a:lnTo>
                <a:lnTo>
                  <a:pt x="119256" y="103708"/>
                </a:lnTo>
                <a:lnTo>
                  <a:pt x="113794" y="114859"/>
                </a:lnTo>
                <a:lnTo>
                  <a:pt x="108247" y="124197"/>
                </a:lnTo>
                <a:lnTo>
                  <a:pt x="102645" y="132328"/>
                </a:lnTo>
                <a:lnTo>
                  <a:pt x="75415" y="168167"/>
                </a:lnTo>
                <a:lnTo>
                  <a:pt x="67421" y="177834"/>
                </a:lnTo>
                <a:lnTo>
                  <a:pt x="59235" y="187136"/>
                </a:lnTo>
                <a:lnTo>
                  <a:pt x="43472" y="204139"/>
                </a:lnTo>
                <a:lnTo>
                  <a:pt x="20370" y="228036"/>
                </a:lnTo>
                <a:lnTo>
                  <a:pt x="16437" y="232034"/>
                </a:lnTo>
                <a:lnTo>
                  <a:pt x="13815" y="235652"/>
                </a:lnTo>
                <a:lnTo>
                  <a:pt x="10902" y="242211"/>
                </a:lnTo>
                <a:lnTo>
                  <a:pt x="9173" y="244342"/>
                </a:lnTo>
                <a:lnTo>
                  <a:pt x="7068" y="245762"/>
                </a:lnTo>
                <a:lnTo>
                  <a:pt x="4712" y="246708"/>
                </a:lnTo>
                <a:lnTo>
                  <a:pt x="3141" y="248292"/>
                </a:lnTo>
                <a:lnTo>
                  <a:pt x="2094" y="250301"/>
                </a:lnTo>
                <a:lnTo>
                  <a:pt x="0" y="25717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4" name="SMARTPenAnnotation366"/>
          <p:cNvSpPr/>
          <p:nvPr/>
        </p:nvSpPr>
        <p:spPr>
          <a:xfrm>
            <a:off x="6809422" y="5464574"/>
            <a:ext cx="240031" cy="64689"/>
          </a:xfrm>
          <a:custGeom>
            <a:avLst/>
            <a:gdLst/>
            <a:ahLst/>
            <a:cxnLst/>
            <a:rect l="0" t="0" r="0" b="0"/>
            <a:pathLst>
              <a:path w="240031" h="64689">
                <a:moveTo>
                  <a:pt x="0" y="64688"/>
                </a:moveTo>
                <a:lnTo>
                  <a:pt x="13653" y="55587"/>
                </a:lnTo>
                <a:lnTo>
                  <a:pt x="18627" y="52905"/>
                </a:lnTo>
                <a:lnTo>
                  <a:pt x="22895" y="51118"/>
                </a:lnTo>
                <a:lnTo>
                  <a:pt x="26694" y="49926"/>
                </a:lnTo>
                <a:lnTo>
                  <a:pt x="29226" y="48179"/>
                </a:lnTo>
                <a:lnTo>
                  <a:pt x="30914" y="46062"/>
                </a:lnTo>
                <a:lnTo>
                  <a:pt x="32039" y="43699"/>
                </a:lnTo>
                <a:lnTo>
                  <a:pt x="34695" y="42122"/>
                </a:lnTo>
                <a:lnTo>
                  <a:pt x="38370" y="41072"/>
                </a:lnTo>
                <a:lnTo>
                  <a:pt x="42725" y="40371"/>
                </a:lnTo>
                <a:lnTo>
                  <a:pt x="46581" y="38952"/>
                </a:lnTo>
                <a:lnTo>
                  <a:pt x="50104" y="37054"/>
                </a:lnTo>
                <a:lnTo>
                  <a:pt x="53405" y="34834"/>
                </a:lnTo>
                <a:lnTo>
                  <a:pt x="58464" y="32404"/>
                </a:lnTo>
                <a:lnTo>
                  <a:pt x="64693" y="29830"/>
                </a:lnTo>
                <a:lnTo>
                  <a:pt x="71704" y="27162"/>
                </a:lnTo>
                <a:lnTo>
                  <a:pt x="78283" y="25383"/>
                </a:lnTo>
                <a:lnTo>
                  <a:pt x="84574" y="24197"/>
                </a:lnTo>
                <a:lnTo>
                  <a:pt x="90673" y="23407"/>
                </a:lnTo>
                <a:lnTo>
                  <a:pt x="96643" y="21927"/>
                </a:lnTo>
                <a:lnTo>
                  <a:pt x="102529" y="19988"/>
                </a:lnTo>
                <a:lnTo>
                  <a:pt x="108358" y="17744"/>
                </a:lnTo>
                <a:lnTo>
                  <a:pt x="114148" y="16246"/>
                </a:lnTo>
                <a:lnTo>
                  <a:pt x="119914" y="15249"/>
                </a:lnTo>
                <a:lnTo>
                  <a:pt x="125663" y="14584"/>
                </a:lnTo>
                <a:lnTo>
                  <a:pt x="132353" y="13188"/>
                </a:lnTo>
                <a:lnTo>
                  <a:pt x="139670" y="11304"/>
                </a:lnTo>
                <a:lnTo>
                  <a:pt x="147406" y="9096"/>
                </a:lnTo>
                <a:lnTo>
                  <a:pt x="154468" y="7625"/>
                </a:lnTo>
                <a:lnTo>
                  <a:pt x="161081" y="6643"/>
                </a:lnTo>
                <a:lnTo>
                  <a:pt x="167395" y="5989"/>
                </a:lnTo>
                <a:lnTo>
                  <a:pt x="174462" y="4601"/>
                </a:lnTo>
                <a:lnTo>
                  <a:pt x="182031" y="2722"/>
                </a:lnTo>
                <a:lnTo>
                  <a:pt x="189934" y="517"/>
                </a:lnTo>
                <a:lnTo>
                  <a:pt x="196155" y="0"/>
                </a:lnTo>
                <a:lnTo>
                  <a:pt x="201255" y="608"/>
                </a:lnTo>
                <a:lnTo>
                  <a:pt x="205607" y="1965"/>
                </a:lnTo>
                <a:lnTo>
                  <a:pt x="212984" y="3474"/>
                </a:lnTo>
                <a:lnTo>
                  <a:pt x="219437" y="4144"/>
                </a:lnTo>
                <a:lnTo>
                  <a:pt x="225480" y="4442"/>
                </a:lnTo>
                <a:lnTo>
                  <a:pt x="228425" y="5474"/>
                </a:lnTo>
                <a:lnTo>
                  <a:pt x="231341" y="7115"/>
                </a:lnTo>
                <a:lnTo>
                  <a:pt x="240030" y="1325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" name="SMARTPenAnnotation367"/>
          <p:cNvSpPr/>
          <p:nvPr/>
        </p:nvSpPr>
        <p:spPr>
          <a:xfrm>
            <a:off x="6826567" y="5625116"/>
            <a:ext cx="240031" cy="32630"/>
          </a:xfrm>
          <a:custGeom>
            <a:avLst/>
            <a:gdLst/>
            <a:ahLst/>
            <a:cxnLst/>
            <a:rect l="0" t="0" r="0" b="0"/>
            <a:pathLst>
              <a:path w="240031" h="32630">
                <a:moveTo>
                  <a:pt x="0" y="24161"/>
                </a:moveTo>
                <a:lnTo>
                  <a:pt x="4551" y="28712"/>
                </a:lnTo>
                <a:lnTo>
                  <a:pt x="6844" y="30053"/>
                </a:lnTo>
                <a:lnTo>
                  <a:pt x="9325" y="30946"/>
                </a:lnTo>
                <a:lnTo>
                  <a:pt x="15575" y="31939"/>
                </a:lnTo>
                <a:lnTo>
                  <a:pt x="19908" y="32204"/>
                </a:lnTo>
                <a:lnTo>
                  <a:pt x="28850" y="32498"/>
                </a:lnTo>
                <a:lnTo>
                  <a:pt x="36000" y="32629"/>
                </a:lnTo>
                <a:lnTo>
                  <a:pt x="40192" y="31712"/>
                </a:lnTo>
                <a:lnTo>
                  <a:pt x="44893" y="30147"/>
                </a:lnTo>
                <a:lnTo>
                  <a:pt x="49931" y="28152"/>
                </a:lnTo>
                <a:lnTo>
                  <a:pt x="57100" y="25869"/>
                </a:lnTo>
                <a:lnTo>
                  <a:pt x="75225" y="20793"/>
                </a:lnTo>
                <a:lnTo>
                  <a:pt x="83487" y="19058"/>
                </a:lnTo>
                <a:lnTo>
                  <a:pt x="90901" y="17902"/>
                </a:lnTo>
                <a:lnTo>
                  <a:pt x="97749" y="17131"/>
                </a:lnTo>
                <a:lnTo>
                  <a:pt x="104218" y="16617"/>
                </a:lnTo>
                <a:lnTo>
                  <a:pt x="110436" y="16274"/>
                </a:lnTo>
                <a:lnTo>
                  <a:pt x="116486" y="16046"/>
                </a:lnTo>
                <a:lnTo>
                  <a:pt x="127188" y="14941"/>
                </a:lnTo>
                <a:lnTo>
                  <a:pt x="156858" y="11173"/>
                </a:lnTo>
                <a:lnTo>
                  <a:pt x="168390" y="8835"/>
                </a:lnTo>
                <a:lnTo>
                  <a:pt x="177030" y="6324"/>
                </a:lnTo>
                <a:lnTo>
                  <a:pt x="183743" y="3697"/>
                </a:lnTo>
                <a:lnTo>
                  <a:pt x="190123" y="1946"/>
                </a:lnTo>
                <a:lnTo>
                  <a:pt x="196281" y="779"/>
                </a:lnTo>
                <a:lnTo>
                  <a:pt x="202291" y="0"/>
                </a:lnTo>
                <a:lnTo>
                  <a:pt x="209156" y="434"/>
                </a:lnTo>
                <a:lnTo>
                  <a:pt x="216590" y="1676"/>
                </a:lnTo>
                <a:lnTo>
                  <a:pt x="240030" y="701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" name="SMARTPenAnnotation368"/>
          <p:cNvSpPr/>
          <p:nvPr/>
        </p:nvSpPr>
        <p:spPr>
          <a:xfrm>
            <a:off x="7298055" y="5333442"/>
            <a:ext cx="231458" cy="161264"/>
          </a:xfrm>
          <a:custGeom>
            <a:avLst/>
            <a:gdLst/>
            <a:ahLst/>
            <a:cxnLst/>
            <a:rect l="0" t="0" r="0" b="0"/>
            <a:pathLst>
              <a:path w="231458" h="161264">
                <a:moveTo>
                  <a:pt x="0" y="58660"/>
                </a:moveTo>
                <a:lnTo>
                  <a:pt x="4551" y="49559"/>
                </a:lnTo>
                <a:lnTo>
                  <a:pt x="6844" y="46877"/>
                </a:lnTo>
                <a:lnTo>
                  <a:pt x="9325" y="45090"/>
                </a:lnTo>
                <a:lnTo>
                  <a:pt x="11931" y="43898"/>
                </a:lnTo>
                <a:lnTo>
                  <a:pt x="15574" y="41199"/>
                </a:lnTo>
                <a:lnTo>
                  <a:pt x="19908" y="37494"/>
                </a:lnTo>
                <a:lnTo>
                  <a:pt x="28850" y="29251"/>
                </a:lnTo>
                <a:lnTo>
                  <a:pt x="35999" y="22412"/>
                </a:lnTo>
                <a:lnTo>
                  <a:pt x="40192" y="19254"/>
                </a:lnTo>
                <a:lnTo>
                  <a:pt x="44892" y="16197"/>
                </a:lnTo>
                <a:lnTo>
                  <a:pt x="49930" y="13207"/>
                </a:lnTo>
                <a:lnTo>
                  <a:pt x="54241" y="11213"/>
                </a:lnTo>
                <a:lnTo>
                  <a:pt x="58068" y="9884"/>
                </a:lnTo>
                <a:lnTo>
                  <a:pt x="61573" y="8997"/>
                </a:lnTo>
                <a:lnTo>
                  <a:pt x="89257" y="3200"/>
                </a:lnTo>
                <a:lnTo>
                  <a:pt x="97605" y="1684"/>
                </a:lnTo>
                <a:lnTo>
                  <a:pt x="104122" y="673"/>
                </a:lnTo>
                <a:lnTo>
                  <a:pt x="109419" y="0"/>
                </a:lnTo>
                <a:lnTo>
                  <a:pt x="113904" y="503"/>
                </a:lnTo>
                <a:lnTo>
                  <a:pt x="117846" y="1792"/>
                </a:lnTo>
                <a:lnTo>
                  <a:pt x="124766" y="5763"/>
                </a:lnTo>
                <a:lnTo>
                  <a:pt x="131016" y="10703"/>
                </a:lnTo>
                <a:lnTo>
                  <a:pt x="134016" y="13354"/>
                </a:lnTo>
                <a:lnTo>
                  <a:pt x="139890" y="18839"/>
                </a:lnTo>
                <a:lnTo>
                  <a:pt x="140885" y="21635"/>
                </a:lnTo>
                <a:lnTo>
                  <a:pt x="140596" y="24452"/>
                </a:lnTo>
                <a:lnTo>
                  <a:pt x="139450" y="27282"/>
                </a:lnTo>
                <a:lnTo>
                  <a:pt x="135638" y="38047"/>
                </a:lnTo>
                <a:lnTo>
                  <a:pt x="133288" y="44918"/>
                </a:lnTo>
                <a:lnTo>
                  <a:pt x="127911" y="55213"/>
                </a:lnTo>
                <a:lnTo>
                  <a:pt x="120516" y="67793"/>
                </a:lnTo>
                <a:lnTo>
                  <a:pt x="111777" y="81893"/>
                </a:lnTo>
                <a:lnTo>
                  <a:pt x="104997" y="92246"/>
                </a:lnTo>
                <a:lnTo>
                  <a:pt x="99526" y="100101"/>
                </a:lnTo>
                <a:lnTo>
                  <a:pt x="94926" y="106290"/>
                </a:lnTo>
                <a:lnTo>
                  <a:pt x="90906" y="112321"/>
                </a:lnTo>
                <a:lnTo>
                  <a:pt x="87274" y="118246"/>
                </a:lnTo>
                <a:lnTo>
                  <a:pt x="83900" y="124102"/>
                </a:lnTo>
                <a:lnTo>
                  <a:pt x="80699" y="128958"/>
                </a:lnTo>
                <a:lnTo>
                  <a:pt x="77611" y="133148"/>
                </a:lnTo>
                <a:lnTo>
                  <a:pt x="74601" y="136894"/>
                </a:lnTo>
                <a:lnTo>
                  <a:pt x="69737" y="141295"/>
                </a:lnTo>
                <a:lnTo>
                  <a:pt x="63635" y="146136"/>
                </a:lnTo>
                <a:lnTo>
                  <a:pt x="44078" y="160629"/>
                </a:lnTo>
                <a:lnTo>
                  <a:pt x="44625" y="160929"/>
                </a:lnTo>
                <a:lnTo>
                  <a:pt x="47774" y="161263"/>
                </a:lnTo>
                <a:lnTo>
                  <a:pt x="54887" y="158871"/>
                </a:lnTo>
                <a:lnTo>
                  <a:pt x="59451" y="156900"/>
                </a:lnTo>
                <a:lnTo>
                  <a:pt x="64399" y="155586"/>
                </a:lnTo>
                <a:lnTo>
                  <a:pt x="69603" y="154710"/>
                </a:lnTo>
                <a:lnTo>
                  <a:pt x="74977" y="154126"/>
                </a:lnTo>
                <a:lnTo>
                  <a:pt x="79512" y="152784"/>
                </a:lnTo>
                <a:lnTo>
                  <a:pt x="83488" y="150937"/>
                </a:lnTo>
                <a:lnTo>
                  <a:pt x="87091" y="148753"/>
                </a:lnTo>
                <a:lnTo>
                  <a:pt x="91398" y="147297"/>
                </a:lnTo>
                <a:lnTo>
                  <a:pt x="96175" y="146326"/>
                </a:lnTo>
                <a:lnTo>
                  <a:pt x="101263" y="145680"/>
                </a:lnTo>
                <a:lnTo>
                  <a:pt x="105609" y="145248"/>
                </a:lnTo>
                <a:lnTo>
                  <a:pt x="109458" y="144960"/>
                </a:lnTo>
                <a:lnTo>
                  <a:pt x="112977" y="144768"/>
                </a:lnTo>
                <a:lnTo>
                  <a:pt x="117228" y="143688"/>
                </a:lnTo>
                <a:lnTo>
                  <a:pt x="121967" y="142016"/>
                </a:lnTo>
                <a:lnTo>
                  <a:pt x="127031" y="139947"/>
                </a:lnTo>
                <a:lnTo>
                  <a:pt x="131359" y="138570"/>
                </a:lnTo>
                <a:lnTo>
                  <a:pt x="135198" y="137651"/>
                </a:lnTo>
                <a:lnTo>
                  <a:pt x="138709" y="137038"/>
                </a:lnTo>
                <a:lnTo>
                  <a:pt x="144860" y="136629"/>
                </a:lnTo>
                <a:lnTo>
                  <a:pt x="152771" y="136357"/>
                </a:lnTo>
                <a:lnTo>
                  <a:pt x="231457" y="13581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7" name="SMARTPenAnnotation369"/>
          <p:cNvSpPr/>
          <p:nvPr/>
        </p:nvSpPr>
        <p:spPr>
          <a:xfrm>
            <a:off x="7541986" y="5332095"/>
            <a:ext cx="158546" cy="161367"/>
          </a:xfrm>
          <a:custGeom>
            <a:avLst/>
            <a:gdLst/>
            <a:ahLst/>
            <a:cxnLst/>
            <a:rect l="0" t="0" r="0" b="0"/>
            <a:pathLst>
              <a:path w="158546" h="161367">
                <a:moveTo>
                  <a:pt x="38961" y="0"/>
                </a:moveTo>
                <a:lnTo>
                  <a:pt x="29860" y="4550"/>
                </a:lnTo>
                <a:lnTo>
                  <a:pt x="26226" y="6843"/>
                </a:lnTo>
                <a:lnTo>
                  <a:pt x="22851" y="9325"/>
                </a:lnTo>
                <a:lnTo>
                  <a:pt x="19649" y="11931"/>
                </a:lnTo>
                <a:lnTo>
                  <a:pt x="17513" y="14622"/>
                </a:lnTo>
                <a:lnTo>
                  <a:pt x="16090" y="17368"/>
                </a:lnTo>
                <a:lnTo>
                  <a:pt x="15142" y="20151"/>
                </a:lnTo>
                <a:lnTo>
                  <a:pt x="13556" y="23911"/>
                </a:lnTo>
                <a:lnTo>
                  <a:pt x="11547" y="28323"/>
                </a:lnTo>
                <a:lnTo>
                  <a:pt x="9255" y="33169"/>
                </a:lnTo>
                <a:lnTo>
                  <a:pt x="7727" y="37353"/>
                </a:lnTo>
                <a:lnTo>
                  <a:pt x="6709" y="41094"/>
                </a:lnTo>
                <a:lnTo>
                  <a:pt x="6030" y="44541"/>
                </a:lnTo>
                <a:lnTo>
                  <a:pt x="522" y="67595"/>
                </a:lnTo>
                <a:lnTo>
                  <a:pt x="0" y="77449"/>
                </a:lnTo>
                <a:lnTo>
                  <a:pt x="605" y="87828"/>
                </a:lnTo>
                <a:lnTo>
                  <a:pt x="1961" y="98557"/>
                </a:lnTo>
                <a:lnTo>
                  <a:pt x="3816" y="107614"/>
                </a:lnTo>
                <a:lnTo>
                  <a:pt x="6006" y="115558"/>
                </a:lnTo>
                <a:lnTo>
                  <a:pt x="8419" y="122758"/>
                </a:lnTo>
                <a:lnTo>
                  <a:pt x="11932" y="129464"/>
                </a:lnTo>
                <a:lnTo>
                  <a:pt x="16179" y="135839"/>
                </a:lnTo>
                <a:lnTo>
                  <a:pt x="20915" y="141994"/>
                </a:lnTo>
                <a:lnTo>
                  <a:pt x="25026" y="146098"/>
                </a:lnTo>
                <a:lnTo>
                  <a:pt x="28718" y="148833"/>
                </a:lnTo>
                <a:lnTo>
                  <a:pt x="32133" y="150657"/>
                </a:lnTo>
                <a:lnTo>
                  <a:pt x="37266" y="152826"/>
                </a:lnTo>
                <a:lnTo>
                  <a:pt x="43547" y="155223"/>
                </a:lnTo>
                <a:lnTo>
                  <a:pt x="50590" y="157774"/>
                </a:lnTo>
                <a:lnTo>
                  <a:pt x="57192" y="159476"/>
                </a:lnTo>
                <a:lnTo>
                  <a:pt x="63497" y="160610"/>
                </a:lnTo>
                <a:lnTo>
                  <a:pt x="69606" y="161366"/>
                </a:lnTo>
                <a:lnTo>
                  <a:pt x="75583" y="160916"/>
                </a:lnTo>
                <a:lnTo>
                  <a:pt x="81474" y="159665"/>
                </a:lnTo>
                <a:lnTo>
                  <a:pt x="87305" y="157878"/>
                </a:lnTo>
                <a:lnTo>
                  <a:pt x="92146" y="155735"/>
                </a:lnTo>
                <a:lnTo>
                  <a:pt x="96326" y="153353"/>
                </a:lnTo>
                <a:lnTo>
                  <a:pt x="100063" y="150812"/>
                </a:lnTo>
                <a:lnTo>
                  <a:pt x="104461" y="147214"/>
                </a:lnTo>
                <a:lnTo>
                  <a:pt x="109298" y="142910"/>
                </a:lnTo>
                <a:lnTo>
                  <a:pt x="118799" y="134000"/>
                </a:lnTo>
                <a:lnTo>
                  <a:pt x="130456" y="122677"/>
                </a:lnTo>
                <a:lnTo>
                  <a:pt x="140268" y="112943"/>
                </a:lnTo>
                <a:lnTo>
                  <a:pt x="143647" y="107680"/>
                </a:lnTo>
                <a:lnTo>
                  <a:pt x="145899" y="102267"/>
                </a:lnTo>
                <a:lnTo>
                  <a:pt x="147400" y="96753"/>
                </a:lnTo>
                <a:lnTo>
                  <a:pt x="149354" y="92124"/>
                </a:lnTo>
                <a:lnTo>
                  <a:pt x="151609" y="88086"/>
                </a:lnTo>
                <a:lnTo>
                  <a:pt x="154065" y="84441"/>
                </a:lnTo>
                <a:lnTo>
                  <a:pt x="155702" y="80107"/>
                </a:lnTo>
                <a:lnTo>
                  <a:pt x="156793" y="75312"/>
                </a:lnTo>
                <a:lnTo>
                  <a:pt x="157520" y="70210"/>
                </a:lnTo>
                <a:lnTo>
                  <a:pt x="158006" y="63951"/>
                </a:lnTo>
                <a:lnTo>
                  <a:pt x="158330" y="56922"/>
                </a:lnTo>
                <a:lnTo>
                  <a:pt x="158545" y="49378"/>
                </a:lnTo>
                <a:lnTo>
                  <a:pt x="157737" y="42443"/>
                </a:lnTo>
                <a:lnTo>
                  <a:pt x="156245" y="35915"/>
                </a:lnTo>
                <a:lnTo>
                  <a:pt x="154297" y="29659"/>
                </a:lnTo>
                <a:lnTo>
                  <a:pt x="151094" y="24535"/>
                </a:lnTo>
                <a:lnTo>
                  <a:pt x="147054" y="20166"/>
                </a:lnTo>
                <a:lnTo>
                  <a:pt x="142456" y="16302"/>
                </a:lnTo>
                <a:lnTo>
                  <a:pt x="136532" y="13725"/>
                </a:lnTo>
                <a:lnTo>
                  <a:pt x="129727" y="12008"/>
                </a:lnTo>
                <a:lnTo>
                  <a:pt x="122331" y="10862"/>
                </a:lnTo>
                <a:lnTo>
                  <a:pt x="116448" y="10099"/>
                </a:lnTo>
                <a:lnTo>
                  <a:pt x="111574" y="9590"/>
                </a:lnTo>
                <a:lnTo>
                  <a:pt x="107372" y="9251"/>
                </a:lnTo>
                <a:lnTo>
                  <a:pt x="102666" y="9977"/>
                </a:lnTo>
                <a:lnTo>
                  <a:pt x="97624" y="11414"/>
                </a:lnTo>
                <a:lnTo>
                  <a:pt x="92357" y="13324"/>
                </a:lnTo>
                <a:lnTo>
                  <a:pt x="87894" y="15550"/>
                </a:lnTo>
                <a:lnTo>
                  <a:pt x="83965" y="17986"/>
                </a:lnTo>
                <a:lnTo>
                  <a:pt x="80393" y="20563"/>
                </a:lnTo>
                <a:lnTo>
                  <a:pt x="76108" y="22281"/>
                </a:lnTo>
                <a:lnTo>
                  <a:pt x="71346" y="23426"/>
                </a:lnTo>
                <a:lnTo>
                  <a:pt x="66265" y="24190"/>
                </a:lnTo>
                <a:lnTo>
                  <a:pt x="60022" y="26604"/>
                </a:lnTo>
                <a:lnTo>
                  <a:pt x="53001" y="30118"/>
                </a:lnTo>
                <a:lnTo>
                  <a:pt x="45464" y="34366"/>
                </a:lnTo>
                <a:lnTo>
                  <a:pt x="40438" y="39103"/>
                </a:lnTo>
                <a:lnTo>
                  <a:pt x="37089" y="44166"/>
                </a:lnTo>
                <a:lnTo>
                  <a:pt x="32374" y="55314"/>
                </a:lnTo>
                <a:lnTo>
                  <a:pt x="30389" y="6858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8" name="SMARTPenAnnotation370"/>
          <p:cNvSpPr/>
          <p:nvPr/>
        </p:nvSpPr>
        <p:spPr>
          <a:xfrm>
            <a:off x="7795259" y="5297804"/>
            <a:ext cx="102872" cy="310868"/>
          </a:xfrm>
          <a:custGeom>
            <a:avLst/>
            <a:gdLst/>
            <a:ahLst/>
            <a:cxnLst/>
            <a:rect l="0" t="0" r="0" b="0"/>
            <a:pathLst>
              <a:path w="102872" h="310868">
                <a:moveTo>
                  <a:pt x="102871" y="0"/>
                </a:moveTo>
                <a:lnTo>
                  <a:pt x="102871" y="16483"/>
                </a:lnTo>
                <a:lnTo>
                  <a:pt x="101918" y="21467"/>
                </a:lnTo>
                <a:lnTo>
                  <a:pt x="100331" y="26694"/>
                </a:lnTo>
                <a:lnTo>
                  <a:pt x="98319" y="32084"/>
                </a:lnTo>
                <a:lnTo>
                  <a:pt x="96027" y="36630"/>
                </a:lnTo>
                <a:lnTo>
                  <a:pt x="93546" y="40612"/>
                </a:lnTo>
                <a:lnTo>
                  <a:pt x="90939" y="44220"/>
                </a:lnTo>
                <a:lnTo>
                  <a:pt x="88042" y="53309"/>
                </a:lnTo>
                <a:lnTo>
                  <a:pt x="87270" y="58399"/>
                </a:lnTo>
                <a:lnTo>
                  <a:pt x="85803" y="63698"/>
                </a:lnTo>
                <a:lnTo>
                  <a:pt x="83872" y="69136"/>
                </a:lnTo>
                <a:lnTo>
                  <a:pt x="81632" y="74666"/>
                </a:lnTo>
                <a:lnTo>
                  <a:pt x="79186" y="80258"/>
                </a:lnTo>
                <a:lnTo>
                  <a:pt x="73930" y="91551"/>
                </a:lnTo>
                <a:lnTo>
                  <a:pt x="72147" y="97229"/>
                </a:lnTo>
                <a:lnTo>
                  <a:pt x="70958" y="102919"/>
                </a:lnTo>
                <a:lnTo>
                  <a:pt x="70166" y="108618"/>
                </a:lnTo>
                <a:lnTo>
                  <a:pt x="67733" y="114323"/>
                </a:lnTo>
                <a:lnTo>
                  <a:pt x="64205" y="120030"/>
                </a:lnTo>
                <a:lnTo>
                  <a:pt x="59949" y="125740"/>
                </a:lnTo>
                <a:lnTo>
                  <a:pt x="57111" y="131452"/>
                </a:lnTo>
                <a:lnTo>
                  <a:pt x="55219" y="137165"/>
                </a:lnTo>
                <a:lnTo>
                  <a:pt x="53958" y="142879"/>
                </a:lnTo>
                <a:lnTo>
                  <a:pt x="51212" y="151450"/>
                </a:lnTo>
                <a:lnTo>
                  <a:pt x="47477" y="161927"/>
                </a:lnTo>
                <a:lnTo>
                  <a:pt x="43081" y="173674"/>
                </a:lnTo>
                <a:lnTo>
                  <a:pt x="40151" y="183411"/>
                </a:lnTo>
                <a:lnTo>
                  <a:pt x="38197" y="191807"/>
                </a:lnTo>
                <a:lnTo>
                  <a:pt x="36895" y="199309"/>
                </a:lnTo>
                <a:lnTo>
                  <a:pt x="35074" y="207168"/>
                </a:lnTo>
                <a:lnTo>
                  <a:pt x="32908" y="215264"/>
                </a:lnTo>
                <a:lnTo>
                  <a:pt x="30512" y="223520"/>
                </a:lnTo>
                <a:lnTo>
                  <a:pt x="27009" y="232833"/>
                </a:lnTo>
                <a:lnTo>
                  <a:pt x="22769" y="242852"/>
                </a:lnTo>
                <a:lnTo>
                  <a:pt x="18036" y="253342"/>
                </a:lnTo>
                <a:lnTo>
                  <a:pt x="13930" y="261287"/>
                </a:lnTo>
                <a:lnTo>
                  <a:pt x="10239" y="267536"/>
                </a:lnTo>
                <a:lnTo>
                  <a:pt x="6826" y="272656"/>
                </a:lnTo>
                <a:lnTo>
                  <a:pt x="4551" y="278926"/>
                </a:lnTo>
                <a:lnTo>
                  <a:pt x="3034" y="285963"/>
                </a:lnTo>
                <a:lnTo>
                  <a:pt x="2023" y="293512"/>
                </a:lnTo>
                <a:lnTo>
                  <a:pt x="1349" y="299498"/>
                </a:lnTo>
                <a:lnTo>
                  <a:pt x="600" y="308688"/>
                </a:lnTo>
                <a:lnTo>
                  <a:pt x="400" y="310567"/>
                </a:lnTo>
                <a:lnTo>
                  <a:pt x="267" y="310867"/>
                </a:lnTo>
                <a:lnTo>
                  <a:pt x="0" y="30861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9" name="SMARTPenAnnotation371"/>
          <p:cNvSpPr/>
          <p:nvPr/>
        </p:nvSpPr>
        <p:spPr>
          <a:xfrm>
            <a:off x="7975282" y="5427702"/>
            <a:ext cx="239813" cy="187248"/>
          </a:xfrm>
          <a:custGeom>
            <a:avLst/>
            <a:gdLst/>
            <a:ahLst/>
            <a:cxnLst/>
            <a:rect l="0" t="0" r="0" b="0"/>
            <a:pathLst>
              <a:path w="239813" h="187248">
                <a:moveTo>
                  <a:pt x="0" y="58698"/>
                </a:moveTo>
                <a:lnTo>
                  <a:pt x="9102" y="54147"/>
                </a:lnTo>
                <a:lnTo>
                  <a:pt x="16110" y="49373"/>
                </a:lnTo>
                <a:lnTo>
                  <a:pt x="22401" y="44076"/>
                </a:lnTo>
                <a:lnTo>
                  <a:pt x="28370" y="38547"/>
                </a:lnTo>
                <a:lnTo>
                  <a:pt x="37087" y="30079"/>
                </a:lnTo>
                <a:lnTo>
                  <a:pt x="40917" y="27235"/>
                </a:lnTo>
                <a:lnTo>
                  <a:pt x="45376" y="24388"/>
                </a:lnTo>
                <a:lnTo>
                  <a:pt x="50253" y="21537"/>
                </a:lnTo>
                <a:lnTo>
                  <a:pt x="54457" y="19636"/>
                </a:lnTo>
                <a:lnTo>
                  <a:pt x="61668" y="17524"/>
                </a:lnTo>
                <a:lnTo>
                  <a:pt x="65877" y="16009"/>
                </a:lnTo>
                <a:lnTo>
                  <a:pt x="70588" y="14046"/>
                </a:lnTo>
                <a:lnTo>
                  <a:pt x="75634" y="11785"/>
                </a:lnTo>
                <a:lnTo>
                  <a:pt x="79950" y="10278"/>
                </a:lnTo>
                <a:lnTo>
                  <a:pt x="87287" y="8602"/>
                </a:lnTo>
                <a:lnTo>
                  <a:pt x="91529" y="7203"/>
                </a:lnTo>
                <a:lnTo>
                  <a:pt x="96262" y="5318"/>
                </a:lnTo>
                <a:lnTo>
                  <a:pt x="101321" y="3109"/>
                </a:lnTo>
                <a:lnTo>
                  <a:pt x="105648" y="1636"/>
                </a:lnTo>
                <a:lnTo>
                  <a:pt x="112994" y="0"/>
                </a:lnTo>
                <a:lnTo>
                  <a:pt x="117240" y="516"/>
                </a:lnTo>
                <a:lnTo>
                  <a:pt x="121975" y="1812"/>
                </a:lnTo>
                <a:lnTo>
                  <a:pt x="127037" y="3629"/>
                </a:lnTo>
                <a:lnTo>
                  <a:pt x="131364" y="5793"/>
                </a:lnTo>
                <a:lnTo>
                  <a:pt x="138712" y="10737"/>
                </a:lnTo>
                <a:lnTo>
                  <a:pt x="143652" y="14325"/>
                </a:lnTo>
                <a:lnTo>
                  <a:pt x="143392" y="17686"/>
                </a:lnTo>
                <a:lnTo>
                  <a:pt x="142268" y="22784"/>
                </a:lnTo>
                <a:lnTo>
                  <a:pt x="140566" y="29040"/>
                </a:lnTo>
                <a:lnTo>
                  <a:pt x="139430" y="34164"/>
                </a:lnTo>
                <a:lnTo>
                  <a:pt x="138673" y="38532"/>
                </a:lnTo>
                <a:lnTo>
                  <a:pt x="138169" y="42396"/>
                </a:lnTo>
                <a:lnTo>
                  <a:pt x="136880" y="45925"/>
                </a:lnTo>
                <a:lnTo>
                  <a:pt x="135068" y="49230"/>
                </a:lnTo>
                <a:lnTo>
                  <a:pt x="132909" y="52386"/>
                </a:lnTo>
                <a:lnTo>
                  <a:pt x="129563" y="56395"/>
                </a:lnTo>
                <a:lnTo>
                  <a:pt x="125428" y="60973"/>
                </a:lnTo>
                <a:lnTo>
                  <a:pt x="113047" y="73977"/>
                </a:lnTo>
                <a:lnTo>
                  <a:pt x="109654" y="77456"/>
                </a:lnTo>
                <a:lnTo>
                  <a:pt x="106440" y="79776"/>
                </a:lnTo>
                <a:lnTo>
                  <a:pt x="100329" y="82353"/>
                </a:lnTo>
                <a:lnTo>
                  <a:pt x="94439" y="86039"/>
                </a:lnTo>
                <a:lnTo>
                  <a:pt x="91534" y="88355"/>
                </a:lnTo>
                <a:lnTo>
                  <a:pt x="91503" y="88947"/>
                </a:lnTo>
                <a:lnTo>
                  <a:pt x="96548" y="87064"/>
                </a:lnTo>
                <a:lnTo>
                  <a:pt x="102600" y="83053"/>
                </a:lnTo>
                <a:lnTo>
                  <a:pt x="105548" y="80649"/>
                </a:lnTo>
                <a:lnTo>
                  <a:pt x="108465" y="79047"/>
                </a:lnTo>
                <a:lnTo>
                  <a:pt x="114247" y="77267"/>
                </a:lnTo>
                <a:lnTo>
                  <a:pt x="136509" y="71714"/>
                </a:lnTo>
                <a:lnTo>
                  <a:pt x="144346" y="70232"/>
                </a:lnTo>
                <a:lnTo>
                  <a:pt x="151476" y="69245"/>
                </a:lnTo>
                <a:lnTo>
                  <a:pt x="158134" y="68587"/>
                </a:lnTo>
                <a:lnTo>
                  <a:pt x="165431" y="68148"/>
                </a:lnTo>
                <a:lnTo>
                  <a:pt x="181158" y="67661"/>
                </a:lnTo>
                <a:lnTo>
                  <a:pt x="196975" y="67386"/>
                </a:lnTo>
                <a:lnTo>
                  <a:pt x="202755" y="68300"/>
                </a:lnTo>
                <a:lnTo>
                  <a:pt x="209464" y="69862"/>
                </a:lnTo>
                <a:lnTo>
                  <a:pt x="216796" y="71855"/>
                </a:lnTo>
                <a:lnTo>
                  <a:pt x="222635" y="74137"/>
                </a:lnTo>
                <a:lnTo>
                  <a:pt x="227481" y="76611"/>
                </a:lnTo>
                <a:lnTo>
                  <a:pt x="231664" y="79212"/>
                </a:lnTo>
                <a:lnTo>
                  <a:pt x="234453" y="81899"/>
                </a:lnTo>
                <a:lnTo>
                  <a:pt x="236312" y="84643"/>
                </a:lnTo>
                <a:lnTo>
                  <a:pt x="238377" y="90231"/>
                </a:lnTo>
                <a:lnTo>
                  <a:pt x="239295" y="95890"/>
                </a:lnTo>
                <a:lnTo>
                  <a:pt x="239540" y="99685"/>
                </a:lnTo>
                <a:lnTo>
                  <a:pt x="239704" y="104120"/>
                </a:lnTo>
                <a:lnTo>
                  <a:pt x="239812" y="108982"/>
                </a:lnTo>
                <a:lnTo>
                  <a:pt x="237980" y="115080"/>
                </a:lnTo>
                <a:lnTo>
                  <a:pt x="234854" y="122003"/>
                </a:lnTo>
                <a:lnTo>
                  <a:pt x="230864" y="129477"/>
                </a:lnTo>
                <a:lnTo>
                  <a:pt x="227252" y="135411"/>
                </a:lnTo>
                <a:lnTo>
                  <a:pt x="223891" y="140320"/>
                </a:lnTo>
                <a:lnTo>
                  <a:pt x="220699" y="144545"/>
                </a:lnTo>
                <a:lnTo>
                  <a:pt x="217617" y="148315"/>
                </a:lnTo>
                <a:lnTo>
                  <a:pt x="214611" y="151780"/>
                </a:lnTo>
                <a:lnTo>
                  <a:pt x="211654" y="155042"/>
                </a:lnTo>
                <a:lnTo>
                  <a:pt x="203288" y="163747"/>
                </a:lnTo>
                <a:lnTo>
                  <a:pt x="198391" y="168736"/>
                </a:lnTo>
                <a:lnTo>
                  <a:pt x="193220" y="172062"/>
                </a:lnTo>
                <a:lnTo>
                  <a:pt x="187869" y="174279"/>
                </a:lnTo>
                <a:lnTo>
                  <a:pt x="182396" y="175756"/>
                </a:lnTo>
                <a:lnTo>
                  <a:pt x="168695" y="179939"/>
                </a:lnTo>
                <a:lnTo>
                  <a:pt x="161041" y="182388"/>
                </a:lnTo>
                <a:lnTo>
                  <a:pt x="154986" y="184020"/>
                </a:lnTo>
                <a:lnTo>
                  <a:pt x="149997" y="185108"/>
                </a:lnTo>
                <a:lnTo>
                  <a:pt x="145718" y="185834"/>
                </a:lnTo>
                <a:lnTo>
                  <a:pt x="137150" y="186318"/>
                </a:lnTo>
                <a:lnTo>
                  <a:pt x="102550" y="186998"/>
                </a:lnTo>
                <a:lnTo>
                  <a:pt x="76135" y="187247"/>
                </a:lnTo>
                <a:lnTo>
                  <a:pt x="70759" y="186307"/>
                </a:lnTo>
                <a:lnTo>
                  <a:pt x="64317" y="184729"/>
                </a:lnTo>
                <a:lnTo>
                  <a:pt x="57167" y="182723"/>
                </a:lnTo>
                <a:lnTo>
                  <a:pt x="51445" y="180434"/>
                </a:lnTo>
                <a:lnTo>
                  <a:pt x="46680" y="177955"/>
                </a:lnTo>
                <a:lnTo>
                  <a:pt x="34290" y="17014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Word problems and systems of equations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514350" indent="-514350">
              <a:buAutoNum type="arabicParenR"/>
            </a:pPr>
            <a:r>
              <a:rPr lang="en-US" dirty="0" smtClean="0"/>
              <a:t>Read the problem carefully to determine unknown quantities.</a:t>
            </a:r>
          </a:p>
          <a:p>
            <a:pPr marL="514350" indent="-514350">
              <a:buAutoNum type="arabicParenR"/>
            </a:pPr>
            <a:r>
              <a:rPr lang="en-US" dirty="0" smtClean="0"/>
              <a:t>Choose variables to represent the unknown quantities.</a:t>
            </a:r>
          </a:p>
          <a:p>
            <a:pPr marL="514350" indent="-514350">
              <a:buAutoNum type="arabicParenR"/>
            </a:pPr>
            <a:r>
              <a:rPr lang="en-US" dirty="0" smtClean="0"/>
              <a:t>Translate the problem to algebra to form a system of equations.</a:t>
            </a:r>
          </a:p>
          <a:p>
            <a:pPr marL="514350" indent="-514350">
              <a:buAutoNum type="arabicParenR"/>
            </a:pPr>
            <a:r>
              <a:rPr lang="en-US" dirty="0" smtClean="0"/>
              <a:t>Solve the system of equations and answer the question of the original problem.</a:t>
            </a:r>
          </a:p>
          <a:p>
            <a:pPr marL="514350" indent="-514350">
              <a:buAutoNum type="arabicParenR"/>
            </a:pPr>
            <a:r>
              <a:rPr lang="en-US" dirty="0" smtClean="0"/>
              <a:t>Verify your solution.</a:t>
            </a:r>
            <a:endParaRPr lang="en-US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2400" dirty="0" smtClean="0"/>
              <a:t>A coffee merchant has two types of coffee beans, one selling for $8 per pound and the other for $10 per pound.  The beans are mixed to provide 100 pounds of a mixture selling for $9.50 per pound.  How much of each type of coffee bean should be used to form the 100 pound mixture?</a:t>
            </a:r>
            <a:endParaRPr lang="en-US" sz="2400" dirty="0"/>
          </a:p>
        </p:txBody>
      </p:sp>
      <p:sp>
        <p:nvSpPr>
          <p:cNvPr id="4" name="SMARTPenAnnotation213"/>
          <p:cNvSpPr/>
          <p:nvPr/>
        </p:nvSpPr>
        <p:spPr>
          <a:xfrm>
            <a:off x="6166484" y="3558788"/>
            <a:ext cx="497207" cy="24515"/>
          </a:xfrm>
          <a:custGeom>
            <a:avLst/>
            <a:gdLst/>
            <a:ahLst/>
            <a:cxnLst/>
            <a:rect l="0" t="0" r="0" b="0"/>
            <a:pathLst>
              <a:path w="497207" h="24515">
                <a:moveTo>
                  <a:pt x="0" y="15944"/>
                </a:moveTo>
                <a:lnTo>
                  <a:pt x="9103" y="15944"/>
                </a:lnTo>
                <a:lnTo>
                  <a:pt x="12736" y="16897"/>
                </a:lnTo>
                <a:lnTo>
                  <a:pt x="16111" y="18484"/>
                </a:lnTo>
                <a:lnTo>
                  <a:pt x="19313" y="20495"/>
                </a:lnTo>
                <a:lnTo>
                  <a:pt x="22401" y="21836"/>
                </a:lnTo>
                <a:lnTo>
                  <a:pt x="25412" y="22729"/>
                </a:lnTo>
                <a:lnTo>
                  <a:pt x="28371" y="23325"/>
                </a:lnTo>
                <a:lnTo>
                  <a:pt x="34200" y="23987"/>
                </a:lnTo>
                <a:lnTo>
                  <a:pt x="48566" y="24447"/>
                </a:lnTo>
                <a:lnTo>
                  <a:pt x="119776" y="24514"/>
                </a:lnTo>
                <a:lnTo>
                  <a:pt x="137953" y="23562"/>
                </a:lnTo>
                <a:lnTo>
                  <a:pt x="153882" y="21975"/>
                </a:lnTo>
                <a:lnTo>
                  <a:pt x="168310" y="19965"/>
                </a:lnTo>
                <a:lnTo>
                  <a:pt x="179835" y="18625"/>
                </a:lnTo>
                <a:lnTo>
                  <a:pt x="189422" y="17731"/>
                </a:lnTo>
                <a:lnTo>
                  <a:pt x="197720" y="17135"/>
                </a:lnTo>
                <a:lnTo>
                  <a:pt x="265963" y="10288"/>
                </a:lnTo>
                <a:lnTo>
                  <a:pt x="278274" y="9316"/>
                </a:lnTo>
                <a:lnTo>
                  <a:pt x="288386" y="8668"/>
                </a:lnTo>
                <a:lnTo>
                  <a:pt x="319942" y="7948"/>
                </a:lnTo>
                <a:lnTo>
                  <a:pt x="411391" y="7485"/>
                </a:lnTo>
                <a:lnTo>
                  <a:pt x="430470" y="6495"/>
                </a:lnTo>
                <a:lnTo>
                  <a:pt x="445096" y="4882"/>
                </a:lnTo>
                <a:lnTo>
                  <a:pt x="456751" y="2855"/>
                </a:lnTo>
                <a:lnTo>
                  <a:pt x="465473" y="1503"/>
                </a:lnTo>
                <a:lnTo>
                  <a:pt x="472241" y="602"/>
                </a:lnTo>
                <a:lnTo>
                  <a:pt x="477705" y="0"/>
                </a:lnTo>
                <a:lnTo>
                  <a:pt x="482300" y="553"/>
                </a:lnTo>
                <a:lnTo>
                  <a:pt x="486316" y="1873"/>
                </a:lnTo>
                <a:lnTo>
                  <a:pt x="497206" y="737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214"/>
          <p:cNvSpPr/>
          <p:nvPr/>
        </p:nvSpPr>
        <p:spPr>
          <a:xfrm>
            <a:off x="6440804" y="3617595"/>
            <a:ext cx="42864" cy="248603"/>
          </a:xfrm>
          <a:custGeom>
            <a:avLst/>
            <a:gdLst/>
            <a:ahLst/>
            <a:cxnLst/>
            <a:rect l="0" t="0" r="0" b="0"/>
            <a:pathLst>
              <a:path w="42864" h="248603">
                <a:moveTo>
                  <a:pt x="0" y="0"/>
                </a:moveTo>
                <a:lnTo>
                  <a:pt x="4552" y="18203"/>
                </a:lnTo>
                <a:lnTo>
                  <a:pt x="6844" y="31185"/>
                </a:lnTo>
                <a:lnTo>
                  <a:pt x="11932" y="65930"/>
                </a:lnTo>
                <a:lnTo>
                  <a:pt x="13670" y="86816"/>
                </a:lnTo>
                <a:lnTo>
                  <a:pt x="14829" y="109312"/>
                </a:lnTo>
                <a:lnTo>
                  <a:pt x="15601" y="132882"/>
                </a:lnTo>
                <a:lnTo>
                  <a:pt x="18021" y="154310"/>
                </a:lnTo>
                <a:lnTo>
                  <a:pt x="21539" y="174311"/>
                </a:lnTo>
                <a:lnTo>
                  <a:pt x="25790" y="193360"/>
                </a:lnTo>
                <a:lnTo>
                  <a:pt x="29576" y="207964"/>
                </a:lnTo>
                <a:lnTo>
                  <a:pt x="33053" y="219605"/>
                </a:lnTo>
                <a:lnTo>
                  <a:pt x="42863" y="24860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215"/>
          <p:cNvSpPr/>
          <p:nvPr/>
        </p:nvSpPr>
        <p:spPr>
          <a:xfrm>
            <a:off x="6612255" y="3711892"/>
            <a:ext cx="205377" cy="417411"/>
          </a:xfrm>
          <a:custGeom>
            <a:avLst/>
            <a:gdLst/>
            <a:ahLst/>
            <a:cxnLst/>
            <a:rect l="0" t="0" r="0" b="0"/>
            <a:pathLst>
              <a:path w="205377" h="417411">
                <a:moveTo>
                  <a:pt x="25717" y="0"/>
                </a:moveTo>
                <a:lnTo>
                  <a:pt x="30656" y="0"/>
                </a:lnTo>
                <a:lnTo>
                  <a:pt x="28547" y="0"/>
                </a:lnTo>
                <a:lnTo>
                  <a:pt x="27604" y="953"/>
                </a:lnTo>
                <a:lnTo>
                  <a:pt x="26975" y="2540"/>
                </a:lnTo>
                <a:lnTo>
                  <a:pt x="26556" y="4551"/>
                </a:lnTo>
                <a:lnTo>
                  <a:pt x="26277" y="12559"/>
                </a:lnTo>
                <a:lnTo>
                  <a:pt x="25966" y="39237"/>
                </a:lnTo>
                <a:lnTo>
                  <a:pt x="26835" y="52828"/>
                </a:lnTo>
                <a:lnTo>
                  <a:pt x="28368" y="65699"/>
                </a:lnTo>
                <a:lnTo>
                  <a:pt x="30342" y="78089"/>
                </a:lnTo>
                <a:lnTo>
                  <a:pt x="32610" y="89207"/>
                </a:lnTo>
                <a:lnTo>
                  <a:pt x="35075" y="99476"/>
                </a:lnTo>
                <a:lnTo>
                  <a:pt x="37670" y="109180"/>
                </a:lnTo>
                <a:lnTo>
                  <a:pt x="40354" y="117554"/>
                </a:lnTo>
                <a:lnTo>
                  <a:pt x="43095" y="125042"/>
                </a:lnTo>
                <a:lnTo>
                  <a:pt x="45875" y="131939"/>
                </a:lnTo>
                <a:lnTo>
                  <a:pt x="48681" y="136537"/>
                </a:lnTo>
                <a:lnTo>
                  <a:pt x="51504" y="139602"/>
                </a:lnTo>
                <a:lnTo>
                  <a:pt x="54338" y="141646"/>
                </a:lnTo>
                <a:lnTo>
                  <a:pt x="56227" y="143961"/>
                </a:lnTo>
                <a:lnTo>
                  <a:pt x="57488" y="146456"/>
                </a:lnTo>
                <a:lnTo>
                  <a:pt x="58327" y="149073"/>
                </a:lnTo>
                <a:lnTo>
                  <a:pt x="59840" y="150817"/>
                </a:lnTo>
                <a:lnTo>
                  <a:pt x="61801" y="151980"/>
                </a:lnTo>
                <a:lnTo>
                  <a:pt x="66519" y="153272"/>
                </a:lnTo>
                <a:lnTo>
                  <a:pt x="71792" y="153846"/>
                </a:lnTo>
                <a:lnTo>
                  <a:pt x="75484" y="153999"/>
                </a:lnTo>
                <a:lnTo>
                  <a:pt x="88828" y="154214"/>
                </a:lnTo>
                <a:lnTo>
                  <a:pt x="100832" y="154293"/>
                </a:lnTo>
                <a:lnTo>
                  <a:pt x="104504" y="151760"/>
                </a:lnTo>
                <a:lnTo>
                  <a:pt x="110264" y="146506"/>
                </a:lnTo>
                <a:lnTo>
                  <a:pt x="119173" y="137821"/>
                </a:lnTo>
                <a:lnTo>
                  <a:pt x="124216" y="133791"/>
                </a:lnTo>
                <a:lnTo>
                  <a:pt x="129483" y="130152"/>
                </a:lnTo>
                <a:lnTo>
                  <a:pt x="134899" y="126773"/>
                </a:lnTo>
                <a:lnTo>
                  <a:pt x="138511" y="123568"/>
                </a:lnTo>
                <a:lnTo>
                  <a:pt x="140918" y="120478"/>
                </a:lnTo>
                <a:lnTo>
                  <a:pt x="145497" y="112601"/>
                </a:lnTo>
                <a:lnTo>
                  <a:pt x="153883" y="99575"/>
                </a:lnTo>
                <a:lnTo>
                  <a:pt x="158879" y="89341"/>
                </a:lnTo>
                <a:lnTo>
                  <a:pt x="160213" y="85278"/>
                </a:lnTo>
                <a:lnTo>
                  <a:pt x="164232" y="78224"/>
                </a:lnTo>
                <a:lnTo>
                  <a:pt x="166638" y="75009"/>
                </a:lnTo>
                <a:lnTo>
                  <a:pt x="168242" y="70961"/>
                </a:lnTo>
                <a:lnTo>
                  <a:pt x="170024" y="61383"/>
                </a:lnTo>
                <a:lnTo>
                  <a:pt x="173356" y="43157"/>
                </a:lnTo>
                <a:lnTo>
                  <a:pt x="175577" y="31629"/>
                </a:lnTo>
                <a:lnTo>
                  <a:pt x="177060" y="22991"/>
                </a:lnTo>
                <a:lnTo>
                  <a:pt x="178705" y="10853"/>
                </a:lnTo>
                <a:lnTo>
                  <a:pt x="180097" y="9140"/>
                </a:lnTo>
                <a:lnTo>
                  <a:pt x="181977" y="9904"/>
                </a:lnTo>
                <a:lnTo>
                  <a:pt x="184182" y="12317"/>
                </a:lnTo>
                <a:lnTo>
                  <a:pt x="185654" y="14879"/>
                </a:lnTo>
                <a:lnTo>
                  <a:pt x="188676" y="24940"/>
                </a:lnTo>
                <a:lnTo>
                  <a:pt x="192758" y="37755"/>
                </a:lnTo>
                <a:lnTo>
                  <a:pt x="195207" y="50435"/>
                </a:lnTo>
                <a:lnTo>
                  <a:pt x="195861" y="56483"/>
                </a:lnTo>
                <a:lnTo>
                  <a:pt x="196296" y="64325"/>
                </a:lnTo>
                <a:lnTo>
                  <a:pt x="196780" y="83199"/>
                </a:lnTo>
                <a:lnTo>
                  <a:pt x="197862" y="95471"/>
                </a:lnTo>
                <a:lnTo>
                  <a:pt x="199535" y="109367"/>
                </a:lnTo>
                <a:lnTo>
                  <a:pt x="201604" y="124347"/>
                </a:lnTo>
                <a:lnTo>
                  <a:pt x="202982" y="137190"/>
                </a:lnTo>
                <a:lnTo>
                  <a:pt x="203901" y="148610"/>
                </a:lnTo>
                <a:lnTo>
                  <a:pt x="204514" y="159081"/>
                </a:lnTo>
                <a:lnTo>
                  <a:pt x="205195" y="196115"/>
                </a:lnTo>
                <a:lnTo>
                  <a:pt x="205376" y="219326"/>
                </a:lnTo>
                <a:lnTo>
                  <a:pt x="203593" y="242420"/>
                </a:lnTo>
                <a:lnTo>
                  <a:pt x="200498" y="265436"/>
                </a:lnTo>
                <a:lnTo>
                  <a:pt x="196530" y="288400"/>
                </a:lnTo>
                <a:lnTo>
                  <a:pt x="193885" y="305614"/>
                </a:lnTo>
                <a:lnTo>
                  <a:pt x="192121" y="318995"/>
                </a:lnTo>
                <a:lnTo>
                  <a:pt x="190946" y="329821"/>
                </a:lnTo>
                <a:lnTo>
                  <a:pt x="189210" y="338944"/>
                </a:lnTo>
                <a:lnTo>
                  <a:pt x="187100" y="346930"/>
                </a:lnTo>
                <a:lnTo>
                  <a:pt x="182215" y="359931"/>
                </a:lnTo>
                <a:lnTo>
                  <a:pt x="176870" y="368885"/>
                </a:lnTo>
                <a:lnTo>
                  <a:pt x="171318" y="376039"/>
                </a:lnTo>
                <a:lnTo>
                  <a:pt x="168505" y="379280"/>
                </a:lnTo>
                <a:lnTo>
                  <a:pt x="164724" y="383346"/>
                </a:lnTo>
                <a:lnTo>
                  <a:pt x="155443" y="392943"/>
                </a:lnTo>
                <a:lnTo>
                  <a:pt x="151253" y="396265"/>
                </a:lnTo>
                <a:lnTo>
                  <a:pt x="147508" y="398479"/>
                </a:lnTo>
                <a:lnTo>
                  <a:pt x="144058" y="399955"/>
                </a:lnTo>
                <a:lnTo>
                  <a:pt x="130066" y="406675"/>
                </a:lnTo>
                <a:lnTo>
                  <a:pt x="121000" y="411135"/>
                </a:lnTo>
                <a:lnTo>
                  <a:pt x="114004" y="414107"/>
                </a:lnTo>
                <a:lnTo>
                  <a:pt x="108388" y="416089"/>
                </a:lnTo>
                <a:lnTo>
                  <a:pt x="103691" y="417410"/>
                </a:lnTo>
                <a:lnTo>
                  <a:pt x="99607" y="417339"/>
                </a:lnTo>
                <a:lnTo>
                  <a:pt x="95932" y="416338"/>
                </a:lnTo>
                <a:lnTo>
                  <a:pt x="92530" y="414719"/>
                </a:lnTo>
                <a:lnTo>
                  <a:pt x="88356" y="413639"/>
                </a:lnTo>
                <a:lnTo>
                  <a:pt x="83669" y="412920"/>
                </a:lnTo>
                <a:lnTo>
                  <a:pt x="78639" y="412439"/>
                </a:lnTo>
                <a:lnTo>
                  <a:pt x="73381" y="411167"/>
                </a:lnTo>
                <a:lnTo>
                  <a:pt x="67971" y="409366"/>
                </a:lnTo>
                <a:lnTo>
                  <a:pt x="62459" y="407214"/>
                </a:lnTo>
                <a:lnTo>
                  <a:pt x="55927" y="403873"/>
                </a:lnTo>
                <a:lnTo>
                  <a:pt x="48714" y="399741"/>
                </a:lnTo>
                <a:lnTo>
                  <a:pt x="41048" y="395082"/>
                </a:lnTo>
                <a:lnTo>
                  <a:pt x="34985" y="391023"/>
                </a:lnTo>
                <a:lnTo>
                  <a:pt x="29991" y="387364"/>
                </a:lnTo>
                <a:lnTo>
                  <a:pt x="25709" y="383973"/>
                </a:lnTo>
                <a:lnTo>
                  <a:pt x="21902" y="379807"/>
                </a:lnTo>
                <a:lnTo>
                  <a:pt x="18411" y="375125"/>
                </a:lnTo>
                <a:lnTo>
                  <a:pt x="15131" y="370098"/>
                </a:lnTo>
                <a:lnTo>
                  <a:pt x="8947" y="361973"/>
                </a:lnTo>
                <a:lnTo>
                  <a:pt x="5965" y="358473"/>
                </a:lnTo>
                <a:lnTo>
                  <a:pt x="3976" y="354235"/>
                </a:lnTo>
                <a:lnTo>
                  <a:pt x="2651" y="349504"/>
                </a:lnTo>
                <a:lnTo>
                  <a:pt x="0" y="33432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216"/>
          <p:cNvSpPr/>
          <p:nvPr/>
        </p:nvSpPr>
        <p:spPr>
          <a:xfrm>
            <a:off x="6972300" y="3729037"/>
            <a:ext cx="102870" cy="360046"/>
          </a:xfrm>
          <a:custGeom>
            <a:avLst/>
            <a:gdLst/>
            <a:ahLst/>
            <a:cxnLst/>
            <a:rect l="0" t="0" r="0" b="0"/>
            <a:pathLst>
              <a:path w="102870" h="360046">
                <a:moveTo>
                  <a:pt x="0" y="0"/>
                </a:moveTo>
                <a:lnTo>
                  <a:pt x="9101" y="4551"/>
                </a:lnTo>
                <a:lnTo>
                  <a:pt x="11782" y="6844"/>
                </a:lnTo>
                <a:lnTo>
                  <a:pt x="13570" y="9325"/>
                </a:lnTo>
                <a:lnTo>
                  <a:pt x="16509" y="15575"/>
                </a:lnTo>
                <a:lnTo>
                  <a:pt x="28868" y="40551"/>
                </a:lnTo>
                <a:lnTo>
                  <a:pt x="31880" y="49138"/>
                </a:lnTo>
                <a:lnTo>
                  <a:pt x="32683" y="52761"/>
                </a:lnTo>
                <a:lnTo>
                  <a:pt x="36116" y="79647"/>
                </a:lnTo>
                <a:lnTo>
                  <a:pt x="38365" y="98818"/>
                </a:lnTo>
                <a:lnTo>
                  <a:pt x="40816" y="114456"/>
                </a:lnTo>
                <a:lnTo>
                  <a:pt x="43403" y="127739"/>
                </a:lnTo>
                <a:lnTo>
                  <a:pt x="46080" y="139452"/>
                </a:lnTo>
                <a:lnTo>
                  <a:pt x="48818" y="149165"/>
                </a:lnTo>
                <a:lnTo>
                  <a:pt x="51595" y="157546"/>
                </a:lnTo>
                <a:lnTo>
                  <a:pt x="54399" y="165038"/>
                </a:lnTo>
                <a:lnTo>
                  <a:pt x="57221" y="173843"/>
                </a:lnTo>
                <a:lnTo>
                  <a:pt x="60055" y="183523"/>
                </a:lnTo>
                <a:lnTo>
                  <a:pt x="62896" y="193786"/>
                </a:lnTo>
                <a:lnTo>
                  <a:pt x="65743" y="202533"/>
                </a:lnTo>
                <a:lnTo>
                  <a:pt x="68594" y="210270"/>
                </a:lnTo>
                <a:lnTo>
                  <a:pt x="71446" y="217332"/>
                </a:lnTo>
                <a:lnTo>
                  <a:pt x="73349" y="224898"/>
                </a:lnTo>
                <a:lnTo>
                  <a:pt x="74617" y="232800"/>
                </a:lnTo>
                <a:lnTo>
                  <a:pt x="75462" y="240925"/>
                </a:lnTo>
                <a:lnTo>
                  <a:pt x="76978" y="247294"/>
                </a:lnTo>
                <a:lnTo>
                  <a:pt x="78941" y="252493"/>
                </a:lnTo>
                <a:lnTo>
                  <a:pt x="88935" y="272231"/>
                </a:lnTo>
                <a:lnTo>
                  <a:pt x="91914" y="283234"/>
                </a:lnTo>
                <a:lnTo>
                  <a:pt x="92709" y="288835"/>
                </a:lnTo>
                <a:lnTo>
                  <a:pt x="94191" y="296380"/>
                </a:lnTo>
                <a:lnTo>
                  <a:pt x="98378" y="314922"/>
                </a:lnTo>
                <a:lnTo>
                  <a:pt x="99875" y="322343"/>
                </a:lnTo>
                <a:lnTo>
                  <a:pt x="101539" y="333129"/>
                </a:lnTo>
                <a:lnTo>
                  <a:pt x="102279" y="341097"/>
                </a:lnTo>
                <a:lnTo>
                  <a:pt x="102694" y="350939"/>
                </a:lnTo>
                <a:lnTo>
                  <a:pt x="102869" y="36004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217"/>
          <p:cNvSpPr/>
          <p:nvPr/>
        </p:nvSpPr>
        <p:spPr>
          <a:xfrm>
            <a:off x="6998017" y="3694791"/>
            <a:ext cx="231296" cy="162753"/>
          </a:xfrm>
          <a:custGeom>
            <a:avLst/>
            <a:gdLst/>
            <a:ahLst/>
            <a:cxnLst/>
            <a:rect l="0" t="0" r="0" b="0"/>
            <a:pathLst>
              <a:path w="231296" h="162753">
                <a:moveTo>
                  <a:pt x="0" y="51391"/>
                </a:moveTo>
                <a:lnTo>
                  <a:pt x="4551" y="42290"/>
                </a:lnTo>
                <a:lnTo>
                  <a:pt x="6844" y="38656"/>
                </a:lnTo>
                <a:lnTo>
                  <a:pt x="9325" y="35281"/>
                </a:lnTo>
                <a:lnTo>
                  <a:pt x="11931" y="32078"/>
                </a:lnTo>
                <a:lnTo>
                  <a:pt x="14622" y="28991"/>
                </a:lnTo>
                <a:lnTo>
                  <a:pt x="17368" y="25980"/>
                </a:lnTo>
                <a:lnTo>
                  <a:pt x="20152" y="23021"/>
                </a:lnTo>
                <a:lnTo>
                  <a:pt x="26769" y="20095"/>
                </a:lnTo>
                <a:lnTo>
                  <a:pt x="35944" y="17192"/>
                </a:lnTo>
                <a:lnTo>
                  <a:pt x="46823" y="14304"/>
                </a:lnTo>
                <a:lnTo>
                  <a:pt x="66530" y="8555"/>
                </a:lnTo>
                <a:lnTo>
                  <a:pt x="75786" y="5689"/>
                </a:lnTo>
                <a:lnTo>
                  <a:pt x="83861" y="3778"/>
                </a:lnTo>
                <a:lnTo>
                  <a:pt x="91151" y="2504"/>
                </a:lnTo>
                <a:lnTo>
                  <a:pt x="97914" y="1655"/>
                </a:lnTo>
                <a:lnTo>
                  <a:pt x="105281" y="1089"/>
                </a:lnTo>
                <a:lnTo>
                  <a:pt x="113050" y="711"/>
                </a:lnTo>
                <a:lnTo>
                  <a:pt x="129302" y="292"/>
                </a:lnTo>
                <a:lnTo>
                  <a:pt x="166993" y="0"/>
                </a:lnTo>
                <a:lnTo>
                  <a:pt x="173242" y="938"/>
                </a:lnTo>
                <a:lnTo>
                  <a:pt x="179312" y="2516"/>
                </a:lnTo>
                <a:lnTo>
                  <a:pt x="185263" y="4520"/>
                </a:lnTo>
                <a:lnTo>
                  <a:pt x="191137" y="6809"/>
                </a:lnTo>
                <a:lnTo>
                  <a:pt x="196957" y="9287"/>
                </a:lnTo>
                <a:lnTo>
                  <a:pt x="202742" y="11892"/>
                </a:lnTo>
                <a:lnTo>
                  <a:pt x="207551" y="14581"/>
                </a:lnTo>
                <a:lnTo>
                  <a:pt x="211711" y="17326"/>
                </a:lnTo>
                <a:lnTo>
                  <a:pt x="215434" y="20108"/>
                </a:lnTo>
                <a:lnTo>
                  <a:pt x="218871" y="23868"/>
                </a:lnTo>
                <a:lnTo>
                  <a:pt x="222114" y="28280"/>
                </a:lnTo>
                <a:lnTo>
                  <a:pt x="225228" y="33126"/>
                </a:lnTo>
                <a:lnTo>
                  <a:pt x="227305" y="37309"/>
                </a:lnTo>
                <a:lnTo>
                  <a:pt x="228689" y="41051"/>
                </a:lnTo>
                <a:lnTo>
                  <a:pt x="229612" y="44498"/>
                </a:lnTo>
                <a:lnTo>
                  <a:pt x="230227" y="48701"/>
                </a:lnTo>
                <a:lnTo>
                  <a:pt x="230637" y="53407"/>
                </a:lnTo>
                <a:lnTo>
                  <a:pt x="231093" y="62765"/>
                </a:lnTo>
                <a:lnTo>
                  <a:pt x="231295" y="70099"/>
                </a:lnTo>
                <a:lnTo>
                  <a:pt x="230397" y="74340"/>
                </a:lnTo>
                <a:lnTo>
                  <a:pt x="228845" y="79073"/>
                </a:lnTo>
                <a:lnTo>
                  <a:pt x="226859" y="84133"/>
                </a:lnTo>
                <a:lnTo>
                  <a:pt x="224582" y="89412"/>
                </a:lnTo>
                <a:lnTo>
                  <a:pt x="219512" y="100357"/>
                </a:lnTo>
                <a:lnTo>
                  <a:pt x="213969" y="106895"/>
                </a:lnTo>
                <a:lnTo>
                  <a:pt x="206463" y="114111"/>
                </a:lnTo>
                <a:lnTo>
                  <a:pt x="197650" y="121779"/>
                </a:lnTo>
                <a:lnTo>
                  <a:pt x="189869" y="127844"/>
                </a:lnTo>
                <a:lnTo>
                  <a:pt x="182778" y="132840"/>
                </a:lnTo>
                <a:lnTo>
                  <a:pt x="176144" y="137123"/>
                </a:lnTo>
                <a:lnTo>
                  <a:pt x="167912" y="141883"/>
                </a:lnTo>
                <a:lnTo>
                  <a:pt x="148605" y="152252"/>
                </a:lnTo>
                <a:lnTo>
                  <a:pt x="138123" y="155779"/>
                </a:lnTo>
                <a:lnTo>
                  <a:pt x="127324" y="158131"/>
                </a:lnTo>
                <a:lnTo>
                  <a:pt x="116315" y="159698"/>
                </a:lnTo>
                <a:lnTo>
                  <a:pt x="108024" y="160744"/>
                </a:lnTo>
                <a:lnTo>
                  <a:pt x="101543" y="161440"/>
                </a:lnTo>
                <a:lnTo>
                  <a:pt x="96270" y="161904"/>
                </a:lnTo>
                <a:lnTo>
                  <a:pt x="88945" y="162214"/>
                </a:lnTo>
                <a:lnTo>
                  <a:pt x="57433" y="162711"/>
                </a:lnTo>
                <a:lnTo>
                  <a:pt x="52577" y="162752"/>
                </a:lnTo>
                <a:lnTo>
                  <a:pt x="48387" y="161827"/>
                </a:lnTo>
                <a:lnTo>
                  <a:pt x="41190" y="158259"/>
                </a:lnTo>
                <a:lnTo>
                  <a:pt x="34817" y="153498"/>
                </a:lnTo>
                <a:lnTo>
                  <a:pt x="31784" y="150895"/>
                </a:lnTo>
                <a:lnTo>
                  <a:pt x="30714" y="149160"/>
                </a:lnTo>
                <a:lnTo>
                  <a:pt x="30953" y="148003"/>
                </a:lnTo>
                <a:lnTo>
                  <a:pt x="34290" y="14568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218"/>
          <p:cNvSpPr/>
          <p:nvPr/>
        </p:nvSpPr>
        <p:spPr>
          <a:xfrm>
            <a:off x="7263765" y="3686355"/>
            <a:ext cx="317183" cy="179443"/>
          </a:xfrm>
          <a:custGeom>
            <a:avLst/>
            <a:gdLst/>
            <a:ahLst/>
            <a:cxnLst/>
            <a:rect l="0" t="0" r="0" b="0"/>
            <a:pathLst>
              <a:path w="317183" h="179443">
                <a:moveTo>
                  <a:pt x="0" y="111262"/>
                </a:moveTo>
                <a:lnTo>
                  <a:pt x="18203" y="111262"/>
                </a:lnTo>
                <a:lnTo>
                  <a:pt x="27376" y="110310"/>
                </a:lnTo>
                <a:lnTo>
                  <a:pt x="37300" y="108722"/>
                </a:lnTo>
                <a:lnTo>
                  <a:pt x="47727" y="106711"/>
                </a:lnTo>
                <a:lnTo>
                  <a:pt x="56583" y="104418"/>
                </a:lnTo>
                <a:lnTo>
                  <a:pt x="64392" y="101937"/>
                </a:lnTo>
                <a:lnTo>
                  <a:pt x="71503" y="99330"/>
                </a:lnTo>
                <a:lnTo>
                  <a:pt x="80054" y="96640"/>
                </a:lnTo>
                <a:lnTo>
                  <a:pt x="99714" y="91111"/>
                </a:lnTo>
                <a:lnTo>
                  <a:pt x="108386" y="88303"/>
                </a:lnTo>
                <a:lnTo>
                  <a:pt x="116072" y="85479"/>
                </a:lnTo>
                <a:lnTo>
                  <a:pt x="123101" y="82643"/>
                </a:lnTo>
                <a:lnTo>
                  <a:pt x="129693" y="79800"/>
                </a:lnTo>
                <a:lnTo>
                  <a:pt x="142096" y="74102"/>
                </a:lnTo>
                <a:lnTo>
                  <a:pt x="149023" y="70296"/>
                </a:lnTo>
                <a:lnTo>
                  <a:pt x="156499" y="65854"/>
                </a:lnTo>
                <a:lnTo>
                  <a:pt x="164340" y="60987"/>
                </a:lnTo>
                <a:lnTo>
                  <a:pt x="170519" y="56791"/>
                </a:lnTo>
                <a:lnTo>
                  <a:pt x="175592" y="53040"/>
                </a:lnTo>
                <a:lnTo>
                  <a:pt x="179927" y="49587"/>
                </a:lnTo>
                <a:lnTo>
                  <a:pt x="183768" y="46333"/>
                </a:lnTo>
                <a:lnTo>
                  <a:pt x="187282" y="43211"/>
                </a:lnTo>
                <a:lnTo>
                  <a:pt x="193727" y="37202"/>
                </a:lnTo>
                <a:lnTo>
                  <a:pt x="199765" y="31357"/>
                </a:lnTo>
                <a:lnTo>
                  <a:pt x="201757" y="27512"/>
                </a:lnTo>
                <a:lnTo>
                  <a:pt x="203085" y="23044"/>
                </a:lnTo>
                <a:lnTo>
                  <a:pt x="203970" y="18159"/>
                </a:lnTo>
                <a:lnTo>
                  <a:pt x="203607" y="13951"/>
                </a:lnTo>
                <a:lnTo>
                  <a:pt x="202413" y="10193"/>
                </a:lnTo>
                <a:lnTo>
                  <a:pt x="200665" y="6735"/>
                </a:lnTo>
                <a:lnTo>
                  <a:pt x="197594" y="4430"/>
                </a:lnTo>
                <a:lnTo>
                  <a:pt x="193641" y="2893"/>
                </a:lnTo>
                <a:lnTo>
                  <a:pt x="185123" y="1186"/>
                </a:lnTo>
                <a:lnTo>
                  <a:pt x="178162" y="427"/>
                </a:lnTo>
                <a:lnTo>
                  <a:pt x="168888" y="0"/>
                </a:lnTo>
                <a:lnTo>
                  <a:pt x="160469" y="2439"/>
                </a:lnTo>
                <a:lnTo>
                  <a:pt x="151329" y="5747"/>
                </a:lnTo>
                <a:lnTo>
                  <a:pt x="144092" y="7216"/>
                </a:lnTo>
                <a:lnTo>
                  <a:pt x="135161" y="10410"/>
                </a:lnTo>
                <a:lnTo>
                  <a:pt x="130112" y="12595"/>
                </a:lnTo>
                <a:lnTo>
                  <a:pt x="125794" y="15956"/>
                </a:lnTo>
                <a:lnTo>
                  <a:pt x="121963" y="20102"/>
                </a:lnTo>
                <a:lnTo>
                  <a:pt x="118456" y="24771"/>
                </a:lnTo>
                <a:lnTo>
                  <a:pt x="114213" y="28836"/>
                </a:lnTo>
                <a:lnTo>
                  <a:pt x="109480" y="32499"/>
                </a:lnTo>
                <a:lnTo>
                  <a:pt x="104419" y="35894"/>
                </a:lnTo>
                <a:lnTo>
                  <a:pt x="99140" y="41014"/>
                </a:lnTo>
                <a:lnTo>
                  <a:pt x="93716" y="47285"/>
                </a:lnTo>
                <a:lnTo>
                  <a:pt x="88195" y="54323"/>
                </a:lnTo>
                <a:lnTo>
                  <a:pt x="83561" y="61873"/>
                </a:lnTo>
                <a:lnTo>
                  <a:pt x="79520" y="69763"/>
                </a:lnTo>
                <a:lnTo>
                  <a:pt x="75873" y="77881"/>
                </a:lnTo>
                <a:lnTo>
                  <a:pt x="73442" y="85198"/>
                </a:lnTo>
                <a:lnTo>
                  <a:pt x="71822" y="91981"/>
                </a:lnTo>
                <a:lnTo>
                  <a:pt x="70740" y="98408"/>
                </a:lnTo>
                <a:lnTo>
                  <a:pt x="71925" y="106503"/>
                </a:lnTo>
                <a:lnTo>
                  <a:pt x="74620" y="115709"/>
                </a:lnTo>
                <a:lnTo>
                  <a:pt x="78321" y="125657"/>
                </a:lnTo>
                <a:lnTo>
                  <a:pt x="81742" y="133241"/>
                </a:lnTo>
                <a:lnTo>
                  <a:pt x="84974" y="139250"/>
                </a:lnTo>
                <a:lnTo>
                  <a:pt x="88082" y="144208"/>
                </a:lnTo>
                <a:lnTo>
                  <a:pt x="91106" y="148466"/>
                </a:lnTo>
                <a:lnTo>
                  <a:pt x="94075" y="152257"/>
                </a:lnTo>
                <a:lnTo>
                  <a:pt x="97006" y="155737"/>
                </a:lnTo>
                <a:lnTo>
                  <a:pt x="99913" y="159010"/>
                </a:lnTo>
                <a:lnTo>
                  <a:pt x="105683" y="165186"/>
                </a:lnTo>
                <a:lnTo>
                  <a:pt x="108555" y="167214"/>
                </a:lnTo>
                <a:lnTo>
                  <a:pt x="118101" y="171021"/>
                </a:lnTo>
                <a:lnTo>
                  <a:pt x="127419" y="175286"/>
                </a:lnTo>
                <a:lnTo>
                  <a:pt x="132571" y="176805"/>
                </a:lnTo>
                <a:lnTo>
                  <a:pt x="137911" y="177818"/>
                </a:lnTo>
                <a:lnTo>
                  <a:pt x="143375" y="178492"/>
                </a:lnTo>
                <a:lnTo>
                  <a:pt x="149876" y="178942"/>
                </a:lnTo>
                <a:lnTo>
                  <a:pt x="157067" y="179242"/>
                </a:lnTo>
                <a:lnTo>
                  <a:pt x="164719" y="179442"/>
                </a:lnTo>
                <a:lnTo>
                  <a:pt x="173630" y="178623"/>
                </a:lnTo>
                <a:lnTo>
                  <a:pt x="183381" y="177125"/>
                </a:lnTo>
                <a:lnTo>
                  <a:pt x="193691" y="175173"/>
                </a:lnTo>
                <a:lnTo>
                  <a:pt x="202470" y="173872"/>
                </a:lnTo>
                <a:lnTo>
                  <a:pt x="210227" y="173004"/>
                </a:lnTo>
                <a:lnTo>
                  <a:pt x="217304" y="172426"/>
                </a:lnTo>
                <a:lnTo>
                  <a:pt x="223927" y="171088"/>
                </a:lnTo>
                <a:lnTo>
                  <a:pt x="230247" y="169244"/>
                </a:lnTo>
                <a:lnTo>
                  <a:pt x="236365" y="167062"/>
                </a:lnTo>
                <a:lnTo>
                  <a:pt x="242349" y="164654"/>
                </a:lnTo>
                <a:lnTo>
                  <a:pt x="248243" y="162097"/>
                </a:lnTo>
                <a:lnTo>
                  <a:pt x="254078" y="159440"/>
                </a:lnTo>
                <a:lnTo>
                  <a:pt x="263101" y="156487"/>
                </a:lnTo>
                <a:lnTo>
                  <a:pt x="266841" y="155700"/>
                </a:lnTo>
                <a:lnTo>
                  <a:pt x="273143" y="153269"/>
                </a:lnTo>
                <a:lnTo>
                  <a:pt x="281155" y="149745"/>
                </a:lnTo>
                <a:lnTo>
                  <a:pt x="290307" y="145490"/>
                </a:lnTo>
                <a:lnTo>
                  <a:pt x="296408" y="141700"/>
                </a:lnTo>
                <a:lnTo>
                  <a:pt x="300475" y="138222"/>
                </a:lnTo>
                <a:lnTo>
                  <a:pt x="303187" y="134950"/>
                </a:lnTo>
                <a:lnTo>
                  <a:pt x="305947" y="132769"/>
                </a:lnTo>
                <a:lnTo>
                  <a:pt x="308739" y="131315"/>
                </a:lnTo>
                <a:lnTo>
                  <a:pt x="317182" y="12840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219"/>
          <p:cNvSpPr/>
          <p:nvPr/>
        </p:nvSpPr>
        <p:spPr>
          <a:xfrm>
            <a:off x="7726680" y="3480592"/>
            <a:ext cx="222886" cy="385606"/>
          </a:xfrm>
          <a:custGeom>
            <a:avLst/>
            <a:gdLst/>
            <a:ahLst/>
            <a:cxnLst/>
            <a:rect l="0" t="0" r="0" b="0"/>
            <a:pathLst>
              <a:path w="222886" h="385606">
                <a:moveTo>
                  <a:pt x="0" y="154148"/>
                </a:moveTo>
                <a:lnTo>
                  <a:pt x="4551" y="145046"/>
                </a:lnTo>
                <a:lnTo>
                  <a:pt x="6785" y="138037"/>
                </a:lnTo>
                <a:lnTo>
                  <a:pt x="8730" y="130795"/>
                </a:lnTo>
                <a:lnTo>
                  <a:pt x="12770" y="121226"/>
                </a:lnTo>
                <a:lnTo>
                  <a:pt x="17741" y="113163"/>
                </a:lnTo>
                <a:lnTo>
                  <a:pt x="20399" y="109680"/>
                </a:lnTo>
                <a:lnTo>
                  <a:pt x="24077" y="106405"/>
                </a:lnTo>
                <a:lnTo>
                  <a:pt x="28434" y="103269"/>
                </a:lnTo>
                <a:lnTo>
                  <a:pt x="33244" y="100226"/>
                </a:lnTo>
                <a:lnTo>
                  <a:pt x="38355" y="97245"/>
                </a:lnTo>
                <a:lnTo>
                  <a:pt x="43667" y="94305"/>
                </a:lnTo>
                <a:lnTo>
                  <a:pt x="49114" y="91393"/>
                </a:lnTo>
                <a:lnTo>
                  <a:pt x="53697" y="88499"/>
                </a:lnTo>
                <a:lnTo>
                  <a:pt x="57706" y="85617"/>
                </a:lnTo>
                <a:lnTo>
                  <a:pt x="61330" y="82743"/>
                </a:lnTo>
                <a:lnTo>
                  <a:pt x="67898" y="74470"/>
                </a:lnTo>
                <a:lnTo>
                  <a:pt x="70983" y="69596"/>
                </a:lnTo>
                <a:lnTo>
                  <a:pt x="77801" y="62538"/>
                </a:lnTo>
                <a:lnTo>
                  <a:pt x="87110" y="54022"/>
                </a:lnTo>
                <a:lnTo>
                  <a:pt x="106343" y="37257"/>
                </a:lnTo>
                <a:lnTo>
                  <a:pt x="118066" y="26631"/>
                </a:lnTo>
                <a:lnTo>
                  <a:pt x="123478" y="22464"/>
                </a:lnTo>
                <a:lnTo>
                  <a:pt x="128991" y="18734"/>
                </a:lnTo>
                <a:lnTo>
                  <a:pt x="134571" y="15294"/>
                </a:lnTo>
                <a:lnTo>
                  <a:pt x="138292" y="12049"/>
                </a:lnTo>
                <a:lnTo>
                  <a:pt x="140772" y="8932"/>
                </a:lnTo>
                <a:lnTo>
                  <a:pt x="142425" y="5902"/>
                </a:lnTo>
                <a:lnTo>
                  <a:pt x="144479" y="3883"/>
                </a:lnTo>
                <a:lnTo>
                  <a:pt x="146802" y="2536"/>
                </a:lnTo>
                <a:lnTo>
                  <a:pt x="151923" y="1040"/>
                </a:lnTo>
                <a:lnTo>
                  <a:pt x="157374" y="375"/>
                </a:lnTo>
                <a:lnTo>
                  <a:pt x="162971" y="79"/>
                </a:lnTo>
                <a:lnTo>
                  <a:pt x="165797" y="0"/>
                </a:lnTo>
                <a:lnTo>
                  <a:pt x="167681" y="1853"/>
                </a:lnTo>
                <a:lnTo>
                  <a:pt x="168937" y="4993"/>
                </a:lnTo>
                <a:lnTo>
                  <a:pt x="169774" y="8991"/>
                </a:lnTo>
                <a:lnTo>
                  <a:pt x="173245" y="15974"/>
                </a:lnTo>
                <a:lnTo>
                  <a:pt x="175504" y="19169"/>
                </a:lnTo>
                <a:lnTo>
                  <a:pt x="178014" y="25260"/>
                </a:lnTo>
                <a:lnTo>
                  <a:pt x="178683" y="28217"/>
                </a:lnTo>
                <a:lnTo>
                  <a:pt x="179129" y="35904"/>
                </a:lnTo>
                <a:lnTo>
                  <a:pt x="179625" y="59685"/>
                </a:lnTo>
                <a:lnTo>
                  <a:pt x="180710" y="76885"/>
                </a:lnTo>
                <a:lnTo>
                  <a:pt x="184456" y="118856"/>
                </a:lnTo>
                <a:lnTo>
                  <a:pt x="186788" y="135383"/>
                </a:lnTo>
                <a:lnTo>
                  <a:pt x="189294" y="148305"/>
                </a:lnTo>
                <a:lnTo>
                  <a:pt x="191919" y="158825"/>
                </a:lnTo>
                <a:lnTo>
                  <a:pt x="194621" y="172506"/>
                </a:lnTo>
                <a:lnTo>
                  <a:pt x="200163" y="205487"/>
                </a:lnTo>
                <a:lnTo>
                  <a:pt x="208638" y="261540"/>
                </a:lnTo>
                <a:lnTo>
                  <a:pt x="210529" y="277178"/>
                </a:lnTo>
                <a:lnTo>
                  <a:pt x="211790" y="290460"/>
                </a:lnTo>
                <a:lnTo>
                  <a:pt x="213191" y="311886"/>
                </a:lnTo>
                <a:lnTo>
                  <a:pt x="213814" y="327758"/>
                </a:lnTo>
                <a:lnTo>
                  <a:pt x="216631" y="338623"/>
                </a:lnTo>
                <a:lnTo>
                  <a:pt x="218715" y="342854"/>
                </a:lnTo>
                <a:lnTo>
                  <a:pt x="220105" y="349484"/>
                </a:lnTo>
                <a:lnTo>
                  <a:pt x="221031" y="357715"/>
                </a:lnTo>
                <a:lnTo>
                  <a:pt x="222885" y="38560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220"/>
          <p:cNvSpPr/>
          <p:nvPr/>
        </p:nvSpPr>
        <p:spPr>
          <a:xfrm>
            <a:off x="7803832" y="3823335"/>
            <a:ext cx="428626" cy="17145"/>
          </a:xfrm>
          <a:custGeom>
            <a:avLst/>
            <a:gdLst/>
            <a:ahLst/>
            <a:cxnLst/>
            <a:rect l="0" t="0" r="0" b="0"/>
            <a:pathLst>
              <a:path w="428626" h="17145">
                <a:moveTo>
                  <a:pt x="0" y="17144"/>
                </a:moveTo>
                <a:lnTo>
                  <a:pt x="34686" y="17144"/>
                </a:lnTo>
                <a:lnTo>
                  <a:pt x="48842" y="16192"/>
                </a:lnTo>
                <a:lnTo>
                  <a:pt x="63993" y="14605"/>
                </a:lnTo>
                <a:lnTo>
                  <a:pt x="79810" y="12594"/>
                </a:lnTo>
                <a:lnTo>
                  <a:pt x="96069" y="11253"/>
                </a:lnTo>
                <a:lnTo>
                  <a:pt x="112624" y="10360"/>
                </a:lnTo>
                <a:lnTo>
                  <a:pt x="146258" y="9367"/>
                </a:lnTo>
                <a:lnTo>
                  <a:pt x="180256" y="8925"/>
                </a:lnTo>
                <a:lnTo>
                  <a:pt x="202086" y="7855"/>
                </a:lnTo>
                <a:lnTo>
                  <a:pt x="254280" y="4126"/>
                </a:lnTo>
                <a:lnTo>
                  <a:pt x="283820" y="2750"/>
                </a:lnTo>
                <a:lnTo>
                  <a:pt x="428625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221"/>
          <p:cNvSpPr/>
          <p:nvPr/>
        </p:nvSpPr>
        <p:spPr>
          <a:xfrm>
            <a:off x="8309609" y="3643321"/>
            <a:ext cx="248604" cy="17137"/>
          </a:xfrm>
          <a:custGeom>
            <a:avLst/>
            <a:gdLst/>
            <a:ahLst/>
            <a:cxnLst/>
            <a:rect l="0" t="0" r="0" b="0"/>
            <a:pathLst>
              <a:path w="248604" h="17137">
                <a:moveTo>
                  <a:pt x="0" y="17136"/>
                </a:moveTo>
                <a:lnTo>
                  <a:pt x="9103" y="12585"/>
                </a:lnTo>
                <a:lnTo>
                  <a:pt x="13688" y="11245"/>
                </a:lnTo>
                <a:lnTo>
                  <a:pt x="18650" y="10351"/>
                </a:lnTo>
                <a:lnTo>
                  <a:pt x="23864" y="9755"/>
                </a:lnTo>
                <a:lnTo>
                  <a:pt x="34007" y="9358"/>
                </a:lnTo>
                <a:lnTo>
                  <a:pt x="94143" y="8668"/>
                </a:lnTo>
                <a:lnTo>
                  <a:pt x="101815" y="7681"/>
                </a:lnTo>
                <a:lnTo>
                  <a:pt x="108834" y="6070"/>
                </a:lnTo>
                <a:lnTo>
                  <a:pt x="115419" y="4044"/>
                </a:lnTo>
                <a:lnTo>
                  <a:pt x="122667" y="2693"/>
                </a:lnTo>
                <a:lnTo>
                  <a:pt x="130355" y="1792"/>
                </a:lnTo>
                <a:lnTo>
                  <a:pt x="138339" y="1192"/>
                </a:lnTo>
                <a:lnTo>
                  <a:pt x="145566" y="792"/>
                </a:lnTo>
                <a:lnTo>
                  <a:pt x="158677" y="347"/>
                </a:lnTo>
                <a:lnTo>
                  <a:pt x="235240" y="0"/>
                </a:lnTo>
                <a:lnTo>
                  <a:pt x="239695" y="950"/>
                </a:lnTo>
                <a:lnTo>
                  <a:pt x="242665" y="2535"/>
                </a:lnTo>
                <a:lnTo>
                  <a:pt x="248603" y="8564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222"/>
          <p:cNvSpPr/>
          <p:nvPr/>
        </p:nvSpPr>
        <p:spPr>
          <a:xfrm>
            <a:off x="8309609" y="3758693"/>
            <a:ext cx="360047" cy="21780"/>
          </a:xfrm>
          <a:custGeom>
            <a:avLst/>
            <a:gdLst/>
            <a:ahLst/>
            <a:cxnLst/>
            <a:rect l="0" t="0" r="0" b="0"/>
            <a:pathLst>
              <a:path w="360047" h="21780">
                <a:moveTo>
                  <a:pt x="0" y="21779"/>
                </a:moveTo>
                <a:lnTo>
                  <a:pt x="31246" y="21779"/>
                </a:lnTo>
                <a:lnTo>
                  <a:pt x="43691" y="20827"/>
                </a:lnTo>
                <a:lnTo>
                  <a:pt x="80378" y="17228"/>
                </a:lnTo>
                <a:lnTo>
                  <a:pt x="96449" y="14935"/>
                </a:lnTo>
                <a:lnTo>
                  <a:pt x="110019" y="12454"/>
                </a:lnTo>
                <a:lnTo>
                  <a:pt x="121923" y="9847"/>
                </a:lnTo>
                <a:lnTo>
                  <a:pt x="131765" y="8110"/>
                </a:lnTo>
                <a:lnTo>
                  <a:pt x="140231" y="6951"/>
                </a:lnTo>
                <a:lnTo>
                  <a:pt x="160432" y="4712"/>
                </a:lnTo>
                <a:lnTo>
                  <a:pt x="194812" y="541"/>
                </a:lnTo>
                <a:lnTo>
                  <a:pt x="215599" y="0"/>
                </a:lnTo>
                <a:lnTo>
                  <a:pt x="238031" y="593"/>
                </a:lnTo>
                <a:lnTo>
                  <a:pt x="299220" y="3836"/>
                </a:lnTo>
                <a:lnTo>
                  <a:pt x="309970" y="5054"/>
                </a:lnTo>
                <a:lnTo>
                  <a:pt x="321899" y="6819"/>
                </a:lnTo>
                <a:lnTo>
                  <a:pt x="360046" y="1320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223"/>
          <p:cNvSpPr/>
          <p:nvPr/>
        </p:nvSpPr>
        <p:spPr>
          <a:xfrm>
            <a:off x="8763952" y="3609022"/>
            <a:ext cx="240031" cy="231458"/>
          </a:xfrm>
          <a:custGeom>
            <a:avLst/>
            <a:gdLst/>
            <a:ahLst/>
            <a:cxnLst/>
            <a:rect l="0" t="0" r="0" b="0"/>
            <a:pathLst>
              <a:path w="240031" h="231458">
                <a:moveTo>
                  <a:pt x="0" y="0"/>
                </a:moveTo>
                <a:lnTo>
                  <a:pt x="7382" y="0"/>
                </a:lnTo>
                <a:lnTo>
                  <a:pt x="7778" y="953"/>
                </a:lnTo>
                <a:lnTo>
                  <a:pt x="8220" y="4551"/>
                </a:lnTo>
                <a:lnTo>
                  <a:pt x="9290" y="6844"/>
                </a:lnTo>
                <a:lnTo>
                  <a:pt x="13019" y="11932"/>
                </a:lnTo>
                <a:lnTo>
                  <a:pt x="14394" y="14622"/>
                </a:lnTo>
                <a:lnTo>
                  <a:pt x="15922" y="20151"/>
                </a:lnTo>
                <a:lnTo>
                  <a:pt x="18235" y="24864"/>
                </a:lnTo>
                <a:lnTo>
                  <a:pt x="21683" y="30864"/>
                </a:lnTo>
                <a:lnTo>
                  <a:pt x="25884" y="37721"/>
                </a:lnTo>
                <a:lnTo>
                  <a:pt x="29639" y="43245"/>
                </a:lnTo>
                <a:lnTo>
                  <a:pt x="33094" y="47880"/>
                </a:lnTo>
                <a:lnTo>
                  <a:pt x="36351" y="51922"/>
                </a:lnTo>
                <a:lnTo>
                  <a:pt x="40426" y="57475"/>
                </a:lnTo>
                <a:lnTo>
                  <a:pt x="50035" y="71264"/>
                </a:lnTo>
                <a:lnTo>
                  <a:pt x="53360" y="77990"/>
                </a:lnTo>
                <a:lnTo>
                  <a:pt x="55576" y="84378"/>
                </a:lnTo>
                <a:lnTo>
                  <a:pt x="57052" y="90542"/>
                </a:lnTo>
                <a:lnTo>
                  <a:pt x="59943" y="95604"/>
                </a:lnTo>
                <a:lnTo>
                  <a:pt x="63775" y="99931"/>
                </a:lnTo>
                <a:lnTo>
                  <a:pt x="68234" y="103768"/>
                </a:lnTo>
                <a:lnTo>
                  <a:pt x="73112" y="108231"/>
                </a:lnTo>
                <a:lnTo>
                  <a:pt x="83612" y="118271"/>
                </a:lnTo>
                <a:lnTo>
                  <a:pt x="87173" y="122662"/>
                </a:lnTo>
                <a:lnTo>
                  <a:pt x="89549" y="126542"/>
                </a:lnTo>
                <a:lnTo>
                  <a:pt x="91131" y="130081"/>
                </a:lnTo>
                <a:lnTo>
                  <a:pt x="94091" y="133393"/>
                </a:lnTo>
                <a:lnTo>
                  <a:pt x="97971" y="136554"/>
                </a:lnTo>
                <a:lnTo>
                  <a:pt x="102462" y="139613"/>
                </a:lnTo>
                <a:lnTo>
                  <a:pt x="107360" y="143558"/>
                </a:lnTo>
                <a:lnTo>
                  <a:pt x="112530" y="148093"/>
                </a:lnTo>
                <a:lnTo>
                  <a:pt x="117884" y="153022"/>
                </a:lnTo>
                <a:lnTo>
                  <a:pt x="123356" y="157259"/>
                </a:lnTo>
                <a:lnTo>
                  <a:pt x="128910" y="161037"/>
                </a:lnTo>
                <a:lnTo>
                  <a:pt x="134518" y="164508"/>
                </a:lnTo>
                <a:lnTo>
                  <a:pt x="139209" y="167774"/>
                </a:lnTo>
                <a:lnTo>
                  <a:pt x="143288" y="170905"/>
                </a:lnTo>
                <a:lnTo>
                  <a:pt x="146960" y="173944"/>
                </a:lnTo>
                <a:lnTo>
                  <a:pt x="151313" y="176923"/>
                </a:lnTo>
                <a:lnTo>
                  <a:pt x="156121" y="179861"/>
                </a:lnTo>
                <a:lnTo>
                  <a:pt x="161231" y="182772"/>
                </a:lnTo>
                <a:lnTo>
                  <a:pt x="165590" y="185666"/>
                </a:lnTo>
                <a:lnTo>
                  <a:pt x="172973" y="191421"/>
                </a:lnTo>
                <a:lnTo>
                  <a:pt x="179430" y="197153"/>
                </a:lnTo>
                <a:lnTo>
                  <a:pt x="182485" y="200016"/>
                </a:lnTo>
                <a:lnTo>
                  <a:pt x="186427" y="201924"/>
                </a:lnTo>
                <a:lnTo>
                  <a:pt x="190959" y="203196"/>
                </a:lnTo>
                <a:lnTo>
                  <a:pt x="195887" y="204044"/>
                </a:lnTo>
                <a:lnTo>
                  <a:pt x="200124" y="205562"/>
                </a:lnTo>
                <a:lnTo>
                  <a:pt x="207371" y="209788"/>
                </a:lnTo>
                <a:lnTo>
                  <a:pt x="213768" y="214842"/>
                </a:lnTo>
                <a:lnTo>
                  <a:pt x="221084" y="221296"/>
                </a:lnTo>
                <a:lnTo>
                  <a:pt x="228421" y="228463"/>
                </a:lnTo>
                <a:lnTo>
                  <a:pt x="229433" y="229461"/>
                </a:lnTo>
                <a:lnTo>
                  <a:pt x="240030" y="23145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224"/>
          <p:cNvSpPr/>
          <p:nvPr/>
        </p:nvSpPr>
        <p:spPr>
          <a:xfrm>
            <a:off x="8815387" y="3609022"/>
            <a:ext cx="231458" cy="287691"/>
          </a:xfrm>
          <a:custGeom>
            <a:avLst/>
            <a:gdLst/>
            <a:ahLst/>
            <a:cxnLst/>
            <a:rect l="0" t="0" r="0" b="0"/>
            <a:pathLst>
              <a:path w="231458" h="287691">
                <a:moveTo>
                  <a:pt x="231457" y="0"/>
                </a:moveTo>
                <a:lnTo>
                  <a:pt x="217805" y="4551"/>
                </a:lnTo>
                <a:lnTo>
                  <a:pt x="212830" y="6844"/>
                </a:lnTo>
                <a:lnTo>
                  <a:pt x="208562" y="9325"/>
                </a:lnTo>
                <a:lnTo>
                  <a:pt x="204763" y="11932"/>
                </a:lnTo>
                <a:lnTo>
                  <a:pt x="200327" y="15574"/>
                </a:lnTo>
                <a:lnTo>
                  <a:pt x="195464" y="19908"/>
                </a:lnTo>
                <a:lnTo>
                  <a:pt x="185933" y="28851"/>
                </a:lnTo>
                <a:lnTo>
                  <a:pt x="178522" y="36000"/>
                </a:lnTo>
                <a:lnTo>
                  <a:pt x="168545" y="51623"/>
                </a:lnTo>
                <a:lnTo>
                  <a:pt x="122858" y="127796"/>
                </a:lnTo>
                <a:lnTo>
                  <a:pt x="110481" y="147110"/>
                </a:lnTo>
                <a:lnTo>
                  <a:pt x="74635" y="200932"/>
                </a:lnTo>
                <a:lnTo>
                  <a:pt x="64043" y="214917"/>
                </a:lnTo>
                <a:lnTo>
                  <a:pt x="37037" y="248236"/>
                </a:lnTo>
                <a:lnTo>
                  <a:pt x="18683" y="270030"/>
                </a:lnTo>
                <a:lnTo>
                  <a:pt x="3691" y="287231"/>
                </a:lnTo>
                <a:lnTo>
                  <a:pt x="2460" y="287690"/>
                </a:lnTo>
                <a:lnTo>
                  <a:pt x="1640" y="287043"/>
                </a:lnTo>
                <a:lnTo>
                  <a:pt x="0" y="28289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225"/>
          <p:cNvSpPr/>
          <p:nvPr/>
        </p:nvSpPr>
        <p:spPr>
          <a:xfrm>
            <a:off x="6372225" y="4191952"/>
            <a:ext cx="34291" cy="291466"/>
          </a:xfrm>
          <a:custGeom>
            <a:avLst/>
            <a:gdLst/>
            <a:ahLst/>
            <a:cxnLst/>
            <a:rect l="0" t="0" r="0" b="0"/>
            <a:pathLst>
              <a:path w="34291" h="291466">
                <a:moveTo>
                  <a:pt x="0" y="0"/>
                </a:moveTo>
                <a:lnTo>
                  <a:pt x="4550" y="4551"/>
                </a:lnTo>
                <a:lnTo>
                  <a:pt x="5891" y="6844"/>
                </a:lnTo>
                <a:lnTo>
                  <a:pt x="6785" y="9325"/>
                </a:lnTo>
                <a:lnTo>
                  <a:pt x="8219" y="15600"/>
                </a:lnTo>
                <a:lnTo>
                  <a:pt x="8415" y="21539"/>
                </a:lnTo>
                <a:lnTo>
                  <a:pt x="8563" y="104636"/>
                </a:lnTo>
                <a:lnTo>
                  <a:pt x="9519" y="125955"/>
                </a:lnTo>
                <a:lnTo>
                  <a:pt x="11108" y="142072"/>
                </a:lnTo>
                <a:lnTo>
                  <a:pt x="13120" y="154723"/>
                </a:lnTo>
                <a:lnTo>
                  <a:pt x="14462" y="165061"/>
                </a:lnTo>
                <a:lnTo>
                  <a:pt x="15356" y="173858"/>
                </a:lnTo>
                <a:lnTo>
                  <a:pt x="16350" y="187760"/>
                </a:lnTo>
                <a:lnTo>
                  <a:pt x="16791" y="197114"/>
                </a:lnTo>
                <a:lnTo>
                  <a:pt x="17040" y="221388"/>
                </a:lnTo>
                <a:lnTo>
                  <a:pt x="18027" y="228554"/>
                </a:lnTo>
                <a:lnTo>
                  <a:pt x="19638" y="234285"/>
                </a:lnTo>
                <a:lnTo>
                  <a:pt x="21664" y="239057"/>
                </a:lnTo>
                <a:lnTo>
                  <a:pt x="23016" y="244144"/>
                </a:lnTo>
                <a:lnTo>
                  <a:pt x="23916" y="249440"/>
                </a:lnTo>
                <a:lnTo>
                  <a:pt x="24517" y="254876"/>
                </a:lnTo>
                <a:lnTo>
                  <a:pt x="25869" y="261357"/>
                </a:lnTo>
                <a:lnTo>
                  <a:pt x="27723" y="268536"/>
                </a:lnTo>
                <a:lnTo>
                  <a:pt x="34290" y="29146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226"/>
          <p:cNvSpPr/>
          <p:nvPr/>
        </p:nvSpPr>
        <p:spPr>
          <a:xfrm>
            <a:off x="6286500" y="4287890"/>
            <a:ext cx="762953" cy="392696"/>
          </a:xfrm>
          <a:custGeom>
            <a:avLst/>
            <a:gdLst/>
            <a:ahLst/>
            <a:cxnLst/>
            <a:rect l="0" t="0" r="0" b="0"/>
            <a:pathLst>
              <a:path w="762953" h="392696">
                <a:moveTo>
                  <a:pt x="0" y="58367"/>
                </a:moveTo>
                <a:lnTo>
                  <a:pt x="18203" y="58367"/>
                </a:lnTo>
                <a:lnTo>
                  <a:pt x="32220" y="55827"/>
                </a:lnTo>
                <a:lnTo>
                  <a:pt x="44799" y="52476"/>
                </a:lnTo>
                <a:lnTo>
                  <a:pt x="62592" y="49637"/>
                </a:lnTo>
                <a:lnTo>
                  <a:pt x="85671" y="43166"/>
                </a:lnTo>
                <a:lnTo>
                  <a:pt x="91404" y="42518"/>
                </a:lnTo>
                <a:lnTo>
                  <a:pt x="102846" y="39229"/>
                </a:lnTo>
                <a:lnTo>
                  <a:pt x="118094" y="34178"/>
                </a:lnTo>
                <a:lnTo>
                  <a:pt x="135879" y="27954"/>
                </a:lnTo>
                <a:lnTo>
                  <a:pt x="149641" y="23804"/>
                </a:lnTo>
                <a:lnTo>
                  <a:pt x="170012" y="19193"/>
                </a:lnTo>
                <a:lnTo>
                  <a:pt x="205843" y="12047"/>
                </a:lnTo>
                <a:lnTo>
                  <a:pt x="225153" y="6665"/>
                </a:lnTo>
                <a:lnTo>
                  <a:pt x="244195" y="821"/>
                </a:lnTo>
                <a:lnTo>
                  <a:pt x="248521" y="0"/>
                </a:lnTo>
                <a:lnTo>
                  <a:pt x="263489" y="1629"/>
                </a:lnTo>
                <a:lnTo>
                  <a:pt x="285715" y="5361"/>
                </a:lnTo>
                <a:lnTo>
                  <a:pt x="290490" y="5884"/>
                </a:lnTo>
                <a:lnTo>
                  <a:pt x="294624" y="7186"/>
                </a:lnTo>
                <a:lnTo>
                  <a:pt x="301759" y="11173"/>
                </a:lnTo>
                <a:lnTo>
                  <a:pt x="311130" y="18772"/>
                </a:lnTo>
                <a:lnTo>
                  <a:pt x="313148" y="21493"/>
                </a:lnTo>
                <a:lnTo>
                  <a:pt x="315389" y="27056"/>
                </a:lnTo>
                <a:lnTo>
                  <a:pt x="318926" y="40324"/>
                </a:lnTo>
                <a:lnTo>
                  <a:pt x="321202" y="49196"/>
                </a:lnTo>
                <a:lnTo>
                  <a:pt x="322719" y="57015"/>
                </a:lnTo>
                <a:lnTo>
                  <a:pt x="323731" y="64133"/>
                </a:lnTo>
                <a:lnTo>
                  <a:pt x="324405" y="70784"/>
                </a:lnTo>
                <a:lnTo>
                  <a:pt x="324855" y="77122"/>
                </a:lnTo>
                <a:lnTo>
                  <a:pt x="325355" y="89245"/>
                </a:lnTo>
                <a:lnTo>
                  <a:pt x="325636" y="106780"/>
                </a:lnTo>
                <a:lnTo>
                  <a:pt x="325719" y="119490"/>
                </a:lnTo>
                <a:lnTo>
                  <a:pt x="328279" y="128713"/>
                </a:lnTo>
                <a:lnTo>
                  <a:pt x="332592" y="139162"/>
                </a:lnTo>
                <a:lnTo>
                  <a:pt x="337683" y="150156"/>
                </a:lnTo>
                <a:lnTo>
                  <a:pt x="343121" y="158852"/>
                </a:lnTo>
                <a:lnTo>
                  <a:pt x="345905" y="162505"/>
                </a:lnTo>
                <a:lnTo>
                  <a:pt x="348998" y="169103"/>
                </a:lnTo>
                <a:lnTo>
                  <a:pt x="349823" y="172196"/>
                </a:lnTo>
                <a:lnTo>
                  <a:pt x="352277" y="174258"/>
                </a:lnTo>
                <a:lnTo>
                  <a:pt x="355819" y="175633"/>
                </a:lnTo>
                <a:lnTo>
                  <a:pt x="370640" y="177839"/>
                </a:lnTo>
                <a:lnTo>
                  <a:pt x="379800" y="178221"/>
                </a:lnTo>
                <a:lnTo>
                  <a:pt x="382740" y="177323"/>
                </a:lnTo>
                <a:lnTo>
                  <a:pt x="394286" y="169601"/>
                </a:lnTo>
                <a:lnTo>
                  <a:pt x="410822" y="157335"/>
                </a:lnTo>
                <a:lnTo>
                  <a:pt x="421520" y="148158"/>
                </a:lnTo>
                <a:lnTo>
                  <a:pt x="433413" y="137278"/>
                </a:lnTo>
                <a:lnTo>
                  <a:pt x="465286" y="106831"/>
                </a:lnTo>
                <a:lnTo>
                  <a:pt x="473068" y="99249"/>
                </a:lnTo>
                <a:lnTo>
                  <a:pt x="479208" y="92289"/>
                </a:lnTo>
                <a:lnTo>
                  <a:pt x="484254" y="85744"/>
                </a:lnTo>
                <a:lnTo>
                  <a:pt x="488571" y="79476"/>
                </a:lnTo>
                <a:lnTo>
                  <a:pt x="495907" y="67431"/>
                </a:lnTo>
                <a:lnTo>
                  <a:pt x="502343" y="56681"/>
                </a:lnTo>
                <a:lnTo>
                  <a:pt x="510369" y="45273"/>
                </a:lnTo>
                <a:lnTo>
                  <a:pt x="512581" y="38895"/>
                </a:lnTo>
                <a:lnTo>
                  <a:pt x="513563" y="30345"/>
                </a:lnTo>
                <a:lnTo>
                  <a:pt x="514117" y="22442"/>
                </a:lnTo>
                <a:lnTo>
                  <a:pt x="515199" y="30970"/>
                </a:lnTo>
                <a:lnTo>
                  <a:pt x="518855" y="60161"/>
                </a:lnTo>
                <a:lnTo>
                  <a:pt x="521163" y="74803"/>
                </a:lnTo>
                <a:lnTo>
                  <a:pt x="523654" y="88374"/>
                </a:lnTo>
                <a:lnTo>
                  <a:pt x="526267" y="101232"/>
                </a:lnTo>
                <a:lnTo>
                  <a:pt x="528010" y="110756"/>
                </a:lnTo>
                <a:lnTo>
                  <a:pt x="529171" y="118058"/>
                </a:lnTo>
                <a:lnTo>
                  <a:pt x="529945" y="123878"/>
                </a:lnTo>
                <a:lnTo>
                  <a:pt x="533346" y="132886"/>
                </a:lnTo>
                <a:lnTo>
                  <a:pt x="535587" y="136622"/>
                </a:lnTo>
                <a:lnTo>
                  <a:pt x="538076" y="145852"/>
                </a:lnTo>
                <a:lnTo>
                  <a:pt x="538739" y="150980"/>
                </a:lnTo>
                <a:lnTo>
                  <a:pt x="542017" y="159219"/>
                </a:lnTo>
                <a:lnTo>
                  <a:pt x="545696" y="166055"/>
                </a:lnTo>
                <a:lnTo>
                  <a:pt x="548720" y="176211"/>
                </a:lnTo>
                <a:lnTo>
                  <a:pt x="552803" y="185672"/>
                </a:lnTo>
                <a:lnTo>
                  <a:pt x="555225" y="188957"/>
                </a:lnTo>
                <a:lnTo>
                  <a:pt x="557793" y="191147"/>
                </a:lnTo>
                <a:lnTo>
                  <a:pt x="560457" y="192607"/>
                </a:lnTo>
                <a:lnTo>
                  <a:pt x="573307" y="203764"/>
                </a:lnTo>
                <a:lnTo>
                  <a:pt x="580079" y="210032"/>
                </a:lnTo>
                <a:lnTo>
                  <a:pt x="580076" y="211865"/>
                </a:lnTo>
                <a:lnTo>
                  <a:pt x="579122" y="214039"/>
                </a:lnTo>
                <a:lnTo>
                  <a:pt x="577534" y="216441"/>
                </a:lnTo>
                <a:lnTo>
                  <a:pt x="575769" y="221650"/>
                </a:lnTo>
                <a:lnTo>
                  <a:pt x="575298" y="224372"/>
                </a:lnTo>
                <a:lnTo>
                  <a:pt x="572235" y="229938"/>
                </a:lnTo>
                <a:lnTo>
                  <a:pt x="570085" y="232754"/>
                </a:lnTo>
                <a:lnTo>
                  <a:pt x="568652" y="236538"/>
                </a:lnTo>
                <a:lnTo>
                  <a:pt x="567059" y="245822"/>
                </a:lnTo>
                <a:lnTo>
                  <a:pt x="563811" y="253758"/>
                </a:lnTo>
                <a:lnTo>
                  <a:pt x="558240" y="262365"/>
                </a:lnTo>
                <a:lnTo>
                  <a:pt x="533735" y="299297"/>
                </a:lnTo>
                <a:lnTo>
                  <a:pt x="527274" y="307569"/>
                </a:lnTo>
                <a:lnTo>
                  <a:pt x="520108" y="315942"/>
                </a:lnTo>
                <a:lnTo>
                  <a:pt x="512473" y="324381"/>
                </a:lnTo>
                <a:lnTo>
                  <a:pt x="501451" y="333758"/>
                </a:lnTo>
                <a:lnTo>
                  <a:pt x="489891" y="341577"/>
                </a:lnTo>
                <a:lnTo>
                  <a:pt x="486613" y="344329"/>
                </a:lnTo>
                <a:lnTo>
                  <a:pt x="480432" y="347386"/>
                </a:lnTo>
                <a:lnTo>
                  <a:pt x="477451" y="348202"/>
                </a:lnTo>
                <a:lnTo>
                  <a:pt x="475463" y="349698"/>
                </a:lnTo>
                <a:lnTo>
                  <a:pt x="474138" y="351648"/>
                </a:lnTo>
                <a:lnTo>
                  <a:pt x="472011" y="357070"/>
                </a:lnTo>
                <a:lnTo>
                  <a:pt x="470884" y="357515"/>
                </a:lnTo>
                <a:lnTo>
                  <a:pt x="463794" y="358141"/>
                </a:lnTo>
                <a:lnTo>
                  <a:pt x="440207" y="358389"/>
                </a:lnTo>
                <a:lnTo>
                  <a:pt x="439204" y="358395"/>
                </a:lnTo>
                <a:lnTo>
                  <a:pt x="435549" y="355860"/>
                </a:lnTo>
                <a:lnTo>
                  <a:pt x="429992" y="351023"/>
                </a:lnTo>
                <a:lnTo>
                  <a:pt x="429030" y="341083"/>
                </a:lnTo>
                <a:lnTo>
                  <a:pt x="429847" y="337332"/>
                </a:lnTo>
                <a:lnTo>
                  <a:pt x="434596" y="327502"/>
                </a:lnTo>
                <a:lnTo>
                  <a:pt x="436041" y="321493"/>
                </a:lnTo>
                <a:lnTo>
                  <a:pt x="439223" y="315647"/>
                </a:lnTo>
                <a:lnTo>
                  <a:pt x="446370" y="304461"/>
                </a:lnTo>
                <a:lnTo>
                  <a:pt x="451752" y="295377"/>
                </a:lnTo>
                <a:lnTo>
                  <a:pt x="460137" y="283956"/>
                </a:lnTo>
                <a:lnTo>
                  <a:pt x="465808" y="274198"/>
                </a:lnTo>
                <a:lnTo>
                  <a:pt x="474043" y="263512"/>
                </a:lnTo>
                <a:lnTo>
                  <a:pt x="483100" y="253365"/>
                </a:lnTo>
                <a:lnTo>
                  <a:pt x="494507" y="241345"/>
                </a:lnTo>
                <a:lnTo>
                  <a:pt x="541878" y="193726"/>
                </a:lnTo>
                <a:lnTo>
                  <a:pt x="549847" y="186707"/>
                </a:lnTo>
                <a:lnTo>
                  <a:pt x="558017" y="180122"/>
                </a:lnTo>
                <a:lnTo>
                  <a:pt x="566322" y="173827"/>
                </a:lnTo>
                <a:lnTo>
                  <a:pt x="580628" y="161753"/>
                </a:lnTo>
                <a:lnTo>
                  <a:pt x="587111" y="155866"/>
                </a:lnTo>
                <a:lnTo>
                  <a:pt x="594290" y="148131"/>
                </a:lnTo>
                <a:lnTo>
                  <a:pt x="601933" y="139165"/>
                </a:lnTo>
                <a:lnTo>
                  <a:pt x="609886" y="129377"/>
                </a:lnTo>
                <a:lnTo>
                  <a:pt x="617093" y="121900"/>
                </a:lnTo>
                <a:lnTo>
                  <a:pt x="630181" y="111051"/>
                </a:lnTo>
                <a:lnTo>
                  <a:pt x="639808" y="100515"/>
                </a:lnTo>
                <a:lnTo>
                  <a:pt x="648213" y="89482"/>
                </a:lnTo>
                <a:lnTo>
                  <a:pt x="658300" y="78229"/>
                </a:lnTo>
                <a:lnTo>
                  <a:pt x="666592" y="69417"/>
                </a:lnTo>
                <a:lnTo>
                  <a:pt x="679156" y="56561"/>
                </a:lnTo>
                <a:lnTo>
                  <a:pt x="688562" y="48039"/>
                </a:lnTo>
                <a:lnTo>
                  <a:pt x="695917" y="44252"/>
                </a:lnTo>
                <a:lnTo>
                  <a:pt x="709964" y="42120"/>
                </a:lnTo>
                <a:lnTo>
                  <a:pt x="713340" y="42773"/>
                </a:lnTo>
                <a:lnTo>
                  <a:pt x="715589" y="44161"/>
                </a:lnTo>
                <a:lnTo>
                  <a:pt x="725389" y="55897"/>
                </a:lnTo>
                <a:lnTo>
                  <a:pt x="727208" y="61397"/>
                </a:lnTo>
                <a:lnTo>
                  <a:pt x="737796" y="110295"/>
                </a:lnTo>
                <a:lnTo>
                  <a:pt x="740466" y="121561"/>
                </a:lnTo>
                <a:lnTo>
                  <a:pt x="742246" y="131929"/>
                </a:lnTo>
                <a:lnTo>
                  <a:pt x="743433" y="141698"/>
                </a:lnTo>
                <a:lnTo>
                  <a:pt x="744225" y="151069"/>
                </a:lnTo>
                <a:lnTo>
                  <a:pt x="750184" y="194501"/>
                </a:lnTo>
                <a:lnTo>
                  <a:pt x="754439" y="223417"/>
                </a:lnTo>
                <a:lnTo>
                  <a:pt x="757277" y="255078"/>
                </a:lnTo>
                <a:lnTo>
                  <a:pt x="759169" y="288568"/>
                </a:lnTo>
                <a:lnTo>
                  <a:pt x="762952" y="39269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227"/>
          <p:cNvSpPr/>
          <p:nvPr/>
        </p:nvSpPr>
        <p:spPr>
          <a:xfrm>
            <a:off x="6973492" y="4312089"/>
            <a:ext cx="237381" cy="153980"/>
          </a:xfrm>
          <a:custGeom>
            <a:avLst/>
            <a:gdLst/>
            <a:ahLst/>
            <a:cxnLst/>
            <a:rect l="0" t="0" r="0" b="0"/>
            <a:pathLst>
              <a:path w="237381" h="153980">
                <a:moveTo>
                  <a:pt x="7380" y="145611"/>
                </a:moveTo>
                <a:lnTo>
                  <a:pt x="2829" y="136509"/>
                </a:lnTo>
                <a:lnTo>
                  <a:pt x="1489" y="132875"/>
                </a:lnTo>
                <a:lnTo>
                  <a:pt x="595" y="129501"/>
                </a:lnTo>
                <a:lnTo>
                  <a:pt x="0" y="126298"/>
                </a:lnTo>
                <a:lnTo>
                  <a:pt x="555" y="121306"/>
                </a:lnTo>
                <a:lnTo>
                  <a:pt x="1877" y="115120"/>
                </a:lnTo>
                <a:lnTo>
                  <a:pt x="3712" y="108138"/>
                </a:lnTo>
                <a:lnTo>
                  <a:pt x="6840" y="100627"/>
                </a:lnTo>
                <a:lnTo>
                  <a:pt x="10829" y="92761"/>
                </a:lnTo>
                <a:lnTo>
                  <a:pt x="15396" y="84660"/>
                </a:lnTo>
                <a:lnTo>
                  <a:pt x="21296" y="76402"/>
                </a:lnTo>
                <a:lnTo>
                  <a:pt x="28087" y="68039"/>
                </a:lnTo>
                <a:lnTo>
                  <a:pt x="35473" y="59606"/>
                </a:lnTo>
                <a:lnTo>
                  <a:pt x="42301" y="53032"/>
                </a:lnTo>
                <a:lnTo>
                  <a:pt x="48758" y="47697"/>
                </a:lnTo>
                <a:lnTo>
                  <a:pt x="54968" y="43187"/>
                </a:lnTo>
                <a:lnTo>
                  <a:pt x="69488" y="33096"/>
                </a:lnTo>
                <a:lnTo>
                  <a:pt x="77360" y="27739"/>
                </a:lnTo>
                <a:lnTo>
                  <a:pt x="84514" y="23214"/>
                </a:lnTo>
                <a:lnTo>
                  <a:pt x="91187" y="19246"/>
                </a:lnTo>
                <a:lnTo>
                  <a:pt x="97542" y="15647"/>
                </a:lnTo>
                <a:lnTo>
                  <a:pt x="103682" y="13248"/>
                </a:lnTo>
                <a:lnTo>
                  <a:pt x="109682" y="11649"/>
                </a:lnTo>
                <a:lnTo>
                  <a:pt x="115586" y="10583"/>
                </a:lnTo>
                <a:lnTo>
                  <a:pt x="122380" y="8920"/>
                </a:lnTo>
                <a:lnTo>
                  <a:pt x="129767" y="6859"/>
                </a:lnTo>
                <a:lnTo>
                  <a:pt x="137549" y="4532"/>
                </a:lnTo>
                <a:lnTo>
                  <a:pt x="144641" y="2980"/>
                </a:lnTo>
                <a:lnTo>
                  <a:pt x="151276" y="1946"/>
                </a:lnTo>
                <a:lnTo>
                  <a:pt x="157602" y="1257"/>
                </a:lnTo>
                <a:lnTo>
                  <a:pt x="163726" y="797"/>
                </a:lnTo>
                <a:lnTo>
                  <a:pt x="169713" y="491"/>
                </a:lnTo>
                <a:lnTo>
                  <a:pt x="181446" y="151"/>
                </a:lnTo>
                <a:lnTo>
                  <a:pt x="193010" y="0"/>
                </a:lnTo>
                <a:lnTo>
                  <a:pt x="197809" y="912"/>
                </a:lnTo>
                <a:lnTo>
                  <a:pt x="201960" y="2472"/>
                </a:lnTo>
                <a:lnTo>
                  <a:pt x="210065" y="6746"/>
                </a:lnTo>
                <a:lnTo>
                  <a:pt x="220017" y="11821"/>
                </a:lnTo>
                <a:lnTo>
                  <a:pt x="223433" y="14507"/>
                </a:lnTo>
                <a:lnTo>
                  <a:pt x="225711" y="17251"/>
                </a:lnTo>
                <a:lnTo>
                  <a:pt x="227228" y="20033"/>
                </a:lnTo>
                <a:lnTo>
                  <a:pt x="229193" y="22839"/>
                </a:lnTo>
                <a:lnTo>
                  <a:pt x="231455" y="25663"/>
                </a:lnTo>
                <a:lnTo>
                  <a:pt x="233916" y="28498"/>
                </a:lnTo>
                <a:lnTo>
                  <a:pt x="235557" y="31341"/>
                </a:lnTo>
                <a:lnTo>
                  <a:pt x="236650" y="34188"/>
                </a:lnTo>
                <a:lnTo>
                  <a:pt x="237380" y="37039"/>
                </a:lnTo>
                <a:lnTo>
                  <a:pt x="236913" y="40844"/>
                </a:lnTo>
                <a:lnTo>
                  <a:pt x="235650" y="45286"/>
                </a:lnTo>
                <a:lnTo>
                  <a:pt x="233855" y="50153"/>
                </a:lnTo>
                <a:lnTo>
                  <a:pt x="231706" y="55302"/>
                </a:lnTo>
                <a:lnTo>
                  <a:pt x="229321" y="60640"/>
                </a:lnTo>
                <a:lnTo>
                  <a:pt x="226778" y="66104"/>
                </a:lnTo>
                <a:lnTo>
                  <a:pt x="222226" y="72603"/>
                </a:lnTo>
                <a:lnTo>
                  <a:pt x="216333" y="79794"/>
                </a:lnTo>
                <a:lnTo>
                  <a:pt x="209547" y="87445"/>
                </a:lnTo>
                <a:lnTo>
                  <a:pt x="194387" y="103567"/>
                </a:lnTo>
                <a:lnTo>
                  <a:pt x="186344" y="111867"/>
                </a:lnTo>
                <a:lnTo>
                  <a:pt x="178124" y="119304"/>
                </a:lnTo>
                <a:lnTo>
                  <a:pt x="169787" y="126168"/>
                </a:lnTo>
                <a:lnTo>
                  <a:pt x="161371" y="132649"/>
                </a:lnTo>
                <a:lnTo>
                  <a:pt x="153856" y="137922"/>
                </a:lnTo>
                <a:lnTo>
                  <a:pt x="146940" y="142390"/>
                </a:lnTo>
                <a:lnTo>
                  <a:pt x="140425" y="146321"/>
                </a:lnTo>
                <a:lnTo>
                  <a:pt x="135130" y="148941"/>
                </a:lnTo>
                <a:lnTo>
                  <a:pt x="130646" y="150689"/>
                </a:lnTo>
                <a:lnTo>
                  <a:pt x="126705" y="151854"/>
                </a:lnTo>
                <a:lnTo>
                  <a:pt x="121220" y="152630"/>
                </a:lnTo>
                <a:lnTo>
                  <a:pt x="114706" y="153148"/>
                </a:lnTo>
                <a:lnTo>
                  <a:pt x="101753" y="153723"/>
                </a:lnTo>
                <a:lnTo>
                  <a:pt x="92821" y="153979"/>
                </a:lnTo>
                <a:lnTo>
                  <a:pt x="89106" y="153094"/>
                </a:lnTo>
                <a:lnTo>
                  <a:pt x="85677" y="151552"/>
                </a:lnTo>
                <a:lnTo>
                  <a:pt x="75960" y="14561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228"/>
          <p:cNvSpPr/>
          <p:nvPr/>
        </p:nvSpPr>
        <p:spPr>
          <a:xfrm>
            <a:off x="7255192" y="4286433"/>
            <a:ext cx="308611" cy="196862"/>
          </a:xfrm>
          <a:custGeom>
            <a:avLst/>
            <a:gdLst/>
            <a:ahLst/>
            <a:cxnLst/>
            <a:rect l="0" t="0" r="0" b="0"/>
            <a:pathLst>
              <a:path w="308611" h="196862">
                <a:moveTo>
                  <a:pt x="0" y="119832"/>
                </a:moveTo>
                <a:lnTo>
                  <a:pt x="9101" y="124383"/>
                </a:lnTo>
                <a:lnTo>
                  <a:pt x="16110" y="126617"/>
                </a:lnTo>
                <a:lnTo>
                  <a:pt x="23352" y="127610"/>
                </a:lnTo>
                <a:lnTo>
                  <a:pt x="32922" y="128051"/>
                </a:lnTo>
                <a:lnTo>
                  <a:pt x="37188" y="127216"/>
                </a:lnTo>
                <a:lnTo>
                  <a:pt x="44468" y="123748"/>
                </a:lnTo>
                <a:lnTo>
                  <a:pt x="53419" y="121572"/>
                </a:lnTo>
                <a:lnTo>
                  <a:pt x="58473" y="120992"/>
                </a:lnTo>
                <a:lnTo>
                  <a:pt x="65652" y="118700"/>
                </a:lnTo>
                <a:lnTo>
                  <a:pt x="74248" y="115268"/>
                </a:lnTo>
                <a:lnTo>
                  <a:pt x="83788" y="111074"/>
                </a:lnTo>
                <a:lnTo>
                  <a:pt x="91102" y="106373"/>
                </a:lnTo>
                <a:lnTo>
                  <a:pt x="96929" y="101334"/>
                </a:lnTo>
                <a:lnTo>
                  <a:pt x="101767" y="96070"/>
                </a:lnTo>
                <a:lnTo>
                  <a:pt x="106898" y="91608"/>
                </a:lnTo>
                <a:lnTo>
                  <a:pt x="112222" y="87681"/>
                </a:lnTo>
                <a:lnTo>
                  <a:pt x="117678" y="84110"/>
                </a:lnTo>
                <a:lnTo>
                  <a:pt x="123219" y="80777"/>
                </a:lnTo>
                <a:lnTo>
                  <a:pt x="128819" y="77603"/>
                </a:lnTo>
                <a:lnTo>
                  <a:pt x="134456" y="74534"/>
                </a:lnTo>
                <a:lnTo>
                  <a:pt x="140120" y="70583"/>
                </a:lnTo>
                <a:lnTo>
                  <a:pt x="145801" y="66044"/>
                </a:lnTo>
                <a:lnTo>
                  <a:pt x="151493" y="61114"/>
                </a:lnTo>
                <a:lnTo>
                  <a:pt x="156240" y="55921"/>
                </a:lnTo>
                <a:lnTo>
                  <a:pt x="160358" y="50554"/>
                </a:lnTo>
                <a:lnTo>
                  <a:pt x="164055" y="45072"/>
                </a:lnTo>
                <a:lnTo>
                  <a:pt x="166520" y="40464"/>
                </a:lnTo>
                <a:lnTo>
                  <a:pt x="168164" y="36440"/>
                </a:lnTo>
                <a:lnTo>
                  <a:pt x="169259" y="32805"/>
                </a:lnTo>
                <a:lnTo>
                  <a:pt x="169990" y="28476"/>
                </a:lnTo>
                <a:lnTo>
                  <a:pt x="170476" y="23686"/>
                </a:lnTo>
                <a:lnTo>
                  <a:pt x="170801" y="18587"/>
                </a:lnTo>
                <a:lnTo>
                  <a:pt x="170064" y="14235"/>
                </a:lnTo>
                <a:lnTo>
                  <a:pt x="168622" y="10381"/>
                </a:lnTo>
                <a:lnTo>
                  <a:pt x="166707" y="6860"/>
                </a:lnTo>
                <a:lnTo>
                  <a:pt x="164478" y="4512"/>
                </a:lnTo>
                <a:lnTo>
                  <a:pt x="162039" y="2947"/>
                </a:lnTo>
                <a:lnTo>
                  <a:pt x="156790" y="1208"/>
                </a:lnTo>
                <a:lnTo>
                  <a:pt x="147527" y="229"/>
                </a:lnTo>
                <a:lnTo>
                  <a:pt x="138275" y="0"/>
                </a:lnTo>
                <a:lnTo>
                  <a:pt x="132188" y="1844"/>
                </a:lnTo>
                <a:lnTo>
                  <a:pt x="125273" y="4978"/>
                </a:lnTo>
                <a:lnTo>
                  <a:pt x="117806" y="8973"/>
                </a:lnTo>
                <a:lnTo>
                  <a:pt x="111875" y="12588"/>
                </a:lnTo>
                <a:lnTo>
                  <a:pt x="106968" y="15951"/>
                </a:lnTo>
                <a:lnTo>
                  <a:pt x="102745" y="19145"/>
                </a:lnTo>
                <a:lnTo>
                  <a:pt x="98024" y="22228"/>
                </a:lnTo>
                <a:lnTo>
                  <a:pt x="92972" y="25235"/>
                </a:lnTo>
                <a:lnTo>
                  <a:pt x="87699" y="28192"/>
                </a:lnTo>
                <a:lnTo>
                  <a:pt x="83231" y="32069"/>
                </a:lnTo>
                <a:lnTo>
                  <a:pt x="79300" y="36558"/>
                </a:lnTo>
                <a:lnTo>
                  <a:pt x="75727" y="41456"/>
                </a:lnTo>
                <a:lnTo>
                  <a:pt x="72392" y="46626"/>
                </a:lnTo>
                <a:lnTo>
                  <a:pt x="69216" y="51978"/>
                </a:lnTo>
                <a:lnTo>
                  <a:pt x="66147" y="57451"/>
                </a:lnTo>
                <a:lnTo>
                  <a:pt x="63148" y="62052"/>
                </a:lnTo>
                <a:lnTo>
                  <a:pt x="60197" y="66072"/>
                </a:lnTo>
                <a:lnTo>
                  <a:pt x="57276" y="69704"/>
                </a:lnTo>
                <a:lnTo>
                  <a:pt x="54377" y="74031"/>
                </a:lnTo>
                <a:lnTo>
                  <a:pt x="51491" y="78821"/>
                </a:lnTo>
                <a:lnTo>
                  <a:pt x="48615" y="83918"/>
                </a:lnTo>
                <a:lnTo>
                  <a:pt x="46697" y="88269"/>
                </a:lnTo>
                <a:lnTo>
                  <a:pt x="45419" y="92122"/>
                </a:lnTo>
                <a:lnTo>
                  <a:pt x="44567" y="95644"/>
                </a:lnTo>
                <a:lnTo>
                  <a:pt x="44952" y="100849"/>
                </a:lnTo>
                <a:lnTo>
                  <a:pt x="46160" y="107176"/>
                </a:lnTo>
                <a:lnTo>
                  <a:pt x="47918" y="114253"/>
                </a:lnTo>
                <a:lnTo>
                  <a:pt x="49090" y="120875"/>
                </a:lnTo>
                <a:lnTo>
                  <a:pt x="49872" y="127194"/>
                </a:lnTo>
                <a:lnTo>
                  <a:pt x="50393" y="133313"/>
                </a:lnTo>
                <a:lnTo>
                  <a:pt x="51693" y="138344"/>
                </a:lnTo>
                <a:lnTo>
                  <a:pt x="53513" y="142651"/>
                </a:lnTo>
                <a:lnTo>
                  <a:pt x="55678" y="146474"/>
                </a:lnTo>
                <a:lnTo>
                  <a:pt x="59978" y="151881"/>
                </a:lnTo>
                <a:lnTo>
                  <a:pt x="65703" y="158343"/>
                </a:lnTo>
                <a:lnTo>
                  <a:pt x="72377" y="165508"/>
                </a:lnTo>
                <a:lnTo>
                  <a:pt x="78732" y="171238"/>
                </a:lnTo>
                <a:lnTo>
                  <a:pt x="84873" y="176010"/>
                </a:lnTo>
                <a:lnTo>
                  <a:pt x="90872" y="180144"/>
                </a:lnTo>
                <a:lnTo>
                  <a:pt x="96777" y="182900"/>
                </a:lnTo>
                <a:lnTo>
                  <a:pt x="102618" y="184737"/>
                </a:lnTo>
                <a:lnTo>
                  <a:pt x="108417" y="185962"/>
                </a:lnTo>
                <a:lnTo>
                  <a:pt x="117400" y="189863"/>
                </a:lnTo>
                <a:lnTo>
                  <a:pt x="121129" y="192237"/>
                </a:lnTo>
                <a:lnTo>
                  <a:pt x="130353" y="194874"/>
                </a:lnTo>
                <a:lnTo>
                  <a:pt x="135480" y="195577"/>
                </a:lnTo>
                <a:lnTo>
                  <a:pt x="140803" y="196046"/>
                </a:lnTo>
                <a:lnTo>
                  <a:pt x="146256" y="196359"/>
                </a:lnTo>
                <a:lnTo>
                  <a:pt x="157395" y="196706"/>
                </a:lnTo>
                <a:lnTo>
                  <a:pt x="168696" y="196861"/>
                </a:lnTo>
                <a:lnTo>
                  <a:pt x="174376" y="195949"/>
                </a:lnTo>
                <a:lnTo>
                  <a:pt x="180068" y="194390"/>
                </a:lnTo>
                <a:lnTo>
                  <a:pt x="185769" y="192397"/>
                </a:lnTo>
                <a:lnTo>
                  <a:pt x="191473" y="191068"/>
                </a:lnTo>
                <a:lnTo>
                  <a:pt x="197181" y="190183"/>
                </a:lnTo>
                <a:lnTo>
                  <a:pt x="202892" y="189593"/>
                </a:lnTo>
                <a:lnTo>
                  <a:pt x="208604" y="188246"/>
                </a:lnTo>
                <a:lnTo>
                  <a:pt x="214317" y="186397"/>
                </a:lnTo>
                <a:lnTo>
                  <a:pt x="220031" y="184211"/>
                </a:lnTo>
                <a:lnTo>
                  <a:pt x="227649" y="180848"/>
                </a:lnTo>
                <a:lnTo>
                  <a:pt x="246275" y="172033"/>
                </a:lnTo>
                <a:lnTo>
                  <a:pt x="287901" y="151582"/>
                </a:lnTo>
                <a:lnTo>
                  <a:pt x="297184" y="145691"/>
                </a:lnTo>
                <a:lnTo>
                  <a:pt x="308610" y="13697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229"/>
          <p:cNvSpPr/>
          <p:nvPr/>
        </p:nvSpPr>
        <p:spPr>
          <a:xfrm>
            <a:off x="7675244" y="4140666"/>
            <a:ext cx="402909" cy="282742"/>
          </a:xfrm>
          <a:custGeom>
            <a:avLst/>
            <a:gdLst/>
            <a:ahLst/>
            <a:cxnLst/>
            <a:rect l="0" t="0" r="0" b="0"/>
            <a:pathLst>
              <a:path w="402909" h="282742">
                <a:moveTo>
                  <a:pt x="0" y="85576"/>
                </a:moveTo>
                <a:lnTo>
                  <a:pt x="9102" y="76474"/>
                </a:lnTo>
                <a:lnTo>
                  <a:pt x="12736" y="71888"/>
                </a:lnTo>
                <a:lnTo>
                  <a:pt x="16111" y="66926"/>
                </a:lnTo>
                <a:lnTo>
                  <a:pt x="19313" y="61713"/>
                </a:lnTo>
                <a:lnTo>
                  <a:pt x="27951" y="53380"/>
                </a:lnTo>
                <a:lnTo>
                  <a:pt x="38141" y="46502"/>
                </a:lnTo>
                <a:lnTo>
                  <a:pt x="49019" y="40270"/>
                </a:lnTo>
                <a:lnTo>
                  <a:pt x="60204" y="34325"/>
                </a:lnTo>
                <a:lnTo>
                  <a:pt x="72478" y="28508"/>
                </a:lnTo>
                <a:lnTo>
                  <a:pt x="79751" y="25623"/>
                </a:lnTo>
                <a:lnTo>
                  <a:pt x="87458" y="22747"/>
                </a:lnTo>
                <a:lnTo>
                  <a:pt x="94500" y="19878"/>
                </a:lnTo>
                <a:lnTo>
                  <a:pt x="101100" y="17012"/>
                </a:lnTo>
                <a:lnTo>
                  <a:pt x="107405" y="14150"/>
                </a:lnTo>
                <a:lnTo>
                  <a:pt x="114466" y="11288"/>
                </a:lnTo>
                <a:lnTo>
                  <a:pt x="122031" y="8429"/>
                </a:lnTo>
                <a:lnTo>
                  <a:pt x="129932" y="5569"/>
                </a:lnTo>
                <a:lnTo>
                  <a:pt x="137104" y="3663"/>
                </a:lnTo>
                <a:lnTo>
                  <a:pt x="143791" y="2393"/>
                </a:lnTo>
                <a:lnTo>
                  <a:pt x="150153" y="1545"/>
                </a:lnTo>
                <a:lnTo>
                  <a:pt x="157252" y="980"/>
                </a:lnTo>
                <a:lnTo>
                  <a:pt x="164842" y="604"/>
                </a:lnTo>
                <a:lnTo>
                  <a:pt x="179943" y="186"/>
                </a:lnTo>
                <a:lnTo>
                  <a:pt x="193005" y="0"/>
                </a:lnTo>
                <a:lnTo>
                  <a:pt x="198203" y="903"/>
                </a:lnTo>
                <a:lnTo>
                  <a:pt x="206518" y="4446"/>
                </a:lnTo>
                <a:lnTo>
                  <a:pt x="216554" y="11796"/>
                </a:lnTo>
                <a:lnTo>
                  <a:pt x="222611" y="19765"/>
                </a:lnTo>
                <a:lnTo>
                  <a:pt x="225562" y="24557"/>
                </a:lnTo>
                <a:lnTo>
                  <a:pt x="226574" y="31562"/>
                </a:lnTo>
                <a:lnTo>
                  <a:pt x="226297" y="40042"/>
                </a:lnTo>
                <a:lnTo>
                  <a:pt x="225161" y="49505"/>
                </a:lnTo>
                <a:lnTo>
                  <a:pt x="223449" y="57719"/>
                </a:lnTo>
                <a:lnTo>
                  <a:pt x="221356" y="65099"/>
                </a:lnTo>
                <a:lnTo>
                  <a:pt x="219009" y="71925"/>
                </a:lnTo>
                <a:lnTo>
                  <a:pt x="216491" y="78381"/>
                </a:lnTo>
                <a:lnTo>
                  <a:pt x="213860" y="84589"/>
                </a:lnTo>
                <a:lnTo>
                  <a:pt x="211154" y="90633"/>
                </a:lnTo>
                <a:lnTo>
                  <a:pt x="207444" y="96567"/>
                </a:lnTo>
                <a:lnTo>
                  <a:pt x="203067" y="102429"/>
                </a:lnTo>
                <a:lnTo>
                  <a:pt x="182723" y="127399"/>
                </a:lnTo>
                <a:lnTo>
                  <a:pt x="173251" y="139176"/>
                </a:lnTo>
                <a:lnTo>
                  <a:pt x="165030" y="148932"/>
                </a:lnTo>
                <a:lnTo>
                  <a:pt x="157646" y="157341"/>
                </a:lnTo>
                <a:lnTo>
                  <a:pt x="150817" y="164852"/>
                </a:lnTo>
                <a:lnTo>
                  <a:pt x="145313" y="171764"/>
                </a:lnTo>
                <a:lnTo>
                  <a:pt x="140690" y="178277"/>
                </a:lnTo>
                <a:lnTo>
                  <a:pt x="136657" y="184524"/>
                </a:lnTo>
                <a:lnTo>
                  <a:pt x="132062" y="190594"/>
                </a:lnTo>
                <a:lnTo>
                  <a:pt x="127094" y="196546"/>
                </a:lnTo>
                <a:lnTo>
                  <a:pt x="117447" y="207286"/>
                </a:lnTo>
                <a:lnTo>
                  <a:pt x="109983" y="215234"/>
                </a:lnTo>
                <a:lnTo>
                  <a:pt x="105708" y="220592"/>
                </a:lnTo>
                <a:lnTo>
                  <a:pt x="100952" y="227022"/>
                </a:lnTo>
                <a:lnTo>
                  <a:pt x="95877" y="234166"/>
                </a:lnTo>
                <a:lnTo>
                  <a:pt x="91540" y="239881"/>
                </a:lnTo>
                <a:lnTo>
                  <a:pt x="87698" y="244643"/>
                </a:lnTo>
                <a:lnTo>
                  <a:pt x="79236" y="254580"/>
                </a:lnTo>
                <a:lnTo>
                  <a:pt x="78542" y="256348"/>
                </a:lnTo>
                <a:lnTo>
                  <a:pt x="77564" y="263387"/>
                </a:lnTo>
                <a:lnTo>
                  <a:pt x="77336" y="268743"/>
                </a:lnTo>
                <a:lnTo>
                  <a:pt x="78228" y="270553"/>
                </a:lnTo>
                <a:lnTo>
                  <a:pt x="79774" y="271758"/>
                </a:lnTo>
                <a:lnTo>
                  <a:pt x="81758" y="272563"/>
                </a:lnTo>
                <a:lnTo>
                  <a:pt x="83080" y="274051"/>
                </a:lnTo>
                <a:lnTo>
                  <a:pt x="83963" y="275996"/>
                </a:lnTo>
                <a:lnTo>
                  <a:pt x="84550" y="278246"/>
                </a:lnTo>
                <a:lnTo>
                  <a:pt x="85894" y="279745"/>
                </a:lnTo>
                <a:lnTo>
                  <a:pt x="87743" y="280744"/>
                </a:lnTo>
                <a:lnTo>
                  <a:pt x="92337" y="281855"/>
                </a:lnTo>
                <a:lnTo>
                  <a:pt x="103048" y="282568"/>
                </a:lnTo>
                <a:lnTo>
                  <a:pt x="110569" y="282665"/>
                </a:lnTo>
                <a:lnTo>
                  <a:pt x="159819" y="282741"/>
                </a:lnTo>
                <a:lnTo>
                  <a:pt x="171361" y="280202"/>
                </a:lnTo>
                <a:lnTo>
                  <a:pt x="177106" y="278192"/>
                </a:lnTo>
                <a:lnTo>
                  <a:pt x="188556" y="274947"/>
                </a:lnTo>
                <a:lnTo>
                  <a:pt x="221598" y="266261"/>
                </a:lnTo>
                <a:lnTo>
                  <a:pt x="235363" y="262230"/>
                </a:lnTo>
                <a:lnTo>
                  <a:pt x="246443" y="258591"/>
                </a:lnTo>
                <a:lnTo>
                  <a:pt x="264789" y="252006"/>
                </a:lnTo>
                <a:lnTo>
                  <a:pt x="282466" y="245905"/>
                </a:lnTo>
                <a:lnTo>
                  <a:pt x="295943" y="241992"/>
                </a:lnTo>
                <a:lnTo>
                  <a:pt x="331239" y="232564"/>
                </a:lnTo>
                <a:lnTo>
                  <a:pt x="346556" y="229288"/>
                </a:lnTo>
                <a:lnTo>
                  <a:pt x="359625" y="227104"/>
                </a:lnTo>
                <a:lnTo>
                  <a:pt x="379861" y="224678"/>
                </a:lnTo>
                <a:lnTo>
                  <a:pt x="386591" y="224030"/>
                </a:lnTo>
                <a:lnTo>
                  <a:pt x="402908" y="22273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230"/>
          <p:cNvSpPr/>
          <p:nvPr/>
        </p:nvSpPr>
        <p:spPr>
          <a:xfrm>
            <a:off x="8181022" y="4228742"/>
            <a:ext cx="231459" cy="66081"/>
          </a:xfrm>
          <a:custGeom>
            <a:avLst/>
            <a:gdLst/>
            <a:ahLst/>
            <a:cxnLst/>
            <a:rect l="0" t="0" r="0" b="0"/>
            <a:pathLst>
              <a:path w="231459" h="66081">
                <a:moveTo>
                  <a:pt x="0" y="66080"/>
                </a:moveTo>
                <a:lnTo>
                  <a:pt x="9102" y="56978"/>
                </a:lnTo>
                <a:lnTo>
                  <a:pt x="12736" y="54297"/>
                </a:lnTo>
                <a:lnTo>
                  <a:pt x="16110" y="52510"/>
                </a:lnTo>
                <a:lnTo>
                  <a:pt x="19312" y="51318"/>
                </a:lnTo>
                <a:lnTo>
                  <a:pt x="23353" y="49571"/>
                </a:lnTo>
                <a:lnTo>
                  <a:pt x="32921" y="45090"/>
                </a:lnTo>
                <a:lnTo>
                  <a:pt x="37187" y="43515"/>
                </a:lnTo>
                <a:lnTo>
                  <a:pt x="40984" y="42464"/>
                </a:lnTo>
                <a:lnTo>
                  <a:pt x="44468" y="41763"/>
                </a:lnTo>
                <a:lnTo>
                  <a:pt x="48695" y="40344"/>
                </a:lnTo>
                <a:lnTo>
                  <a:pt x="53419" y="38445"/>
                </a:lnTo>
                <a:lnTo>
                  <a:pt x="58472" y="36227"/>
                </a:lnTo>
                <a:lnTo>
                  <a:pt x="69168" y="31222"/>
                </a:lnTo>
                <a:lnTo>
                  <a:pt x="74687" y="28554"/>
                </a:lnTo>
                <a:lnTo>
                  <a:pt x="80271" y="26775"/>
                </a:lnTo>
                <a:lnTo>
                  <a:pt x="85900" y="25589"/>
                </a:lnTo>
                <a:lnTo>
                  <a:pt x="91555" y="24799"/>
                </a:lnTo>
                <a:lnTo>
                  <a:pt x="97233" y="23319"/>
                </a:lnTo>
                <a:lnTo>
                  <a:pt x="102921" y="21380"/>
                </a:lnTo>
                <a:lnTo>
                  <a:pt x="108620" y="19135"/>
                </a:lnTo>
                <a:lnTo>
                  <a:pt x="115276" y="17639"/>
                </a:lnTo>
                <a:lnTo>
                  <a:pt x="122571" y="16641"/>
                </a:lnTo>
                <a:lnTo>
                  <a:pt x="130291" y="15976"/>
                </a:lnTo>
                <a:lnTo>
                  <a:pt x="142106" y="13627"/>
                </a:lnTo>
                <a:lnTo>
                  <a:pt x="156650" y="10157"/>
                </a:lnTo>
                <a:lnTo>
                  <a:pt x="173013" y="5938"/>
                </a:lnTo>
                <a:lnTo>
                  <a:pt x="184875" y="3125"/>
                </a:lnTo>
                <a:lnTo>
                  <a:pt x="193735" y="1250"/>
                </a:lnTo>
                <a:lnTo>
                  <a:pt x="200595" y="0"/>
                </a:lnTo>
                <a:lnTo>
                  <a:pt x="207072" y="119"/>
                </a:lnTo>
                <a:lnTo>
                  <a:pt x="213295" y="1151"/>
                </a:lnTo>
                <a:lnTo>
                  <a:pt x="231458" y="607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231"/>
          <p:cNvSpPr/>
          <p:nvPr/>
        </p:nvSpPr>
        <p:spPr>
          <a:xfrm>
            <a:off x="8266747" y="4277677"/>
            <a:ext cx="368619" cy="101679"/>
          </a:xfrm>
          <a:custGeom>
            <a:avLst/>
            <a:gdLst/>
            <a:ahLst/>
            <a:cxnLst/>
            <a:rect l="0" t="0" r="0" b="0"/>
            <a:pathLst>
              <a:path w="368619" h="101679">
                <a:moveTo>
                  <a:pt x="0" y="94298"/>
                </a:moveTo>
                <a:lnTo>
                  <a:pt x="13653" y="98848"/>
                </a:lnTo>
                <a:lnTo>
                  <a:pt x="22895" y="101083"/>
                </a:lnTo>
                <a:lnTo>
                  <a:pt x="26694" y="101678"/>
                </a:lnTo>
                <a:lnTo>
                  <a:pt x="35994" y="99801"/>
                </a:lnTo>
                <a:lnTo>
                  <a:pt x="46477" y="96743"/>
                </a:lnTo>
                <a:lnTo>
                  <a:pt x="57486" y="95385"/>
                </a:lnTo>
                <a:lnTo>
                  <a:pt x="68730" y="92241"/>
                </a:lnTo>
                <a:lnTo>
                  <a:pt x="74395" y="90069"/>
                </a:lnTo>
                <a:lnTo>
                  <a:pt x="88310" y="85116"/>
                </a:lnTo>
                <a:lnTo>
                  <a:pt x="120526" y="74175"/>
                </a:lnTo>
                <a:lnTo>
                  <a:pt x="128928" y="70405"/>
                </a:lnTo>
                <a:lnTo>
                  <a:pt x="137387" y="65987"/>
                </a:lnTo>
                <a:lnTo>
                  <a:pt x="145884" y="61136"/>
                </a:lnTo>
                <a:lnTo>
                  <a:pt x="164884" y="53140"/>
                </a:lnTo>
                <a:lnTo>
                  <a:pt x="221554" y="31556"/>
                </a:lnTo>
                <a:lnTo>
                  <a:pt x="246763" y="22942"/>
                </a:lnTo>
                <a:lnTo>
                  <a:pt x="268332" y="16247"/>
                </a:lnTo>
                <a:lnTo>
                  <a:pt x="287473" y="10831"/>
                </a:lnTo>
                <a:lnTo>
                  <a:pt x="301187" y="7221"/>
                </a:lnTo>
                <a:lnTo>
                  <a:pt x="311281" y="4814"/>
                </a:lnTo>
                <a:lnTo>
                  <a:pt x="318963" y="3210"/>
                </a:lnTo>
                <a:lnTo>
                  <a:pt x="325989" y="2140"/>
                </a:lnTo>
                <a:lnTo>
                  <a:pt x="332579" y="1427"/>
                </a:lnTo>
                <a:lnTo>
                  <a:pt x="368618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232"/>
          <p:cNvSpPr/>
          <p:nvPr/>
        </p:nvSpPr>
        <p:spPr>
          <a:xfrm>
            <a:off x="8703944" y="4246381"/>
            <a:ext cx="427029" cy="518554"/>
          </a:xfrm>
          <a:custGeom>
            <a:avLst/>
            <a:gdLst/>
            <a:ahLst/>
            <a:cxnLst/>
            <a:rect l="0" t="0" r="0" b="0"/>
            <a:pathLst>
              <a:path w="427029" h="518554">
                <a:moveTo>
                  <a:pt x="120015" y="14151"/>
                </a:moveTo>
                <a:lnTo>
                  <a:pt x="120015" y="5932"/>
                </a:lnTo>
                <a:lnTo>
                  <a:pt x="132787" y="18358"/>
                </a:lnTo>
                <a:lnTo>
                  <a:pt x="135197" y="19813"/>
                </a:lnTo>
                <a:lnTo>
                  <a:pt x="140416" y="21430"/>
                </a:lnTo>
                <a:lnTo>
                  <a:pt x="143141" y="23766"/>
                </a:lnTo>
                <a:lnTo>
                  <a:pt x="151526" y="34251"/>
                </a:lnTo>
                <a:lnTo>
                  <a:pt x="154358" y="36124"/>
                </a:lnTo>
                <a:lnTo>
                  <a:pt x="157198" y="37372"/>
                </a:lnTo>
                <a:lnTo>
                  <a:pt x="159091" y="39157"/>
                </a:lnTo>
                <a:lnTo>
                  <a:pt x="160354" y="41299"/>
                </a:lnTo>
                <a:lnTo>
                  <a:pt x="161195" y="43680"/>
                </a:lnTo>
                <a:lnTo>
                  <a:pt x="162709" y="45267"/>
                </a:lnTo>
                <a:lnTo>
                  <a:pt x="164671" y="46325"/>
                </a:lnTo>
                <a:lnTo>
                  <a:pt x="166931" y="47030"/>
                </a:lnTo>
                <a:lnTo>
                  <a:pt x="171982" y="50354"/>
                </a:lnTo>
                <a:lnTo>
                  <a:pt x="182986" y="60249"/>
                </a:lnTo>
                <a:lnTo>
                  <a:pt x="184856" y="62981"/>
                </a:lnTo>
                <a:lnTo>
                  <a:pt x="186933" y="68556"/>
                </a:lnTo>
                <a:lnTo>
                  <a:pt x="188440" y="70423"/>
                </a:lnTo>
                <a:lnTo>
                  <a:pt x="190396" y="71668"/>
                </a:lnTo>
                <a:lnTo>
                  <a:pt x="192654" y="72499"/>
                </a:lnTo>
                <a:lnTo>
                  <a:pt x="204932" y="87319"/>
                </a:lnTo>
                <a:lnTo>
                  <a:pt x="216085" y="100706"/>
                </a:lnTo>
                <a:lnTo>
                  <a:pt x="228385" y="113763"/>
                </a:lnTo>
                <a:lnTo>
                  <a:pt x="244071" y="129627"/>
                </a:lnTo>
                <a:lnTo>
                  <a:pt x="246534" y="131140"/>
                </a:lnTo>
                <a:lnTo>
                  <a:pt x="251811" y="132821"/>
                </a:lnTo>
                <a:lnTo>
                  <a:pt x="253599" y="134222"/>
                </a:lnTo>
                <a:lnTo>
                  <a:pt x="254792" y="136108"/>
                </a:lnTo>
                <a:lnTo>
                  <a:pt x="255586" y="138318"/>
                </a:lnTo>
                <a:lnTo>
                  <a:pt x="259009" y="143314"/>
                </a:lnTo>
                <a:lnTo>
                  <a:pt x="261256" y="145979"/>
                </a:lnTo>
                <a:lnTo>
                  <a:pt x="263705" y="147757"/>
                </a:lnTo>
                <a:lnTo>
                  <a:pt x="275168" y="151952"/>
                </a:lnTo>
                <a:lnTo>
                  <a:pt x="286742" y="157110"/>
                </a:lnTo>
                <a:lnTo>
                  <a:pt x="293494" y="158651"/>
                </a:lnTo>
                <a:lnTo>
                  <a:pt x="296628" y="158109"/>
                </a:lnTo>
                <a:lnTo>
                  <a:pt x="306844" y="152395"/>
                </a:lnTo>
                <a:lnTo>
                  <a:pt x="312638" y="147081"/>
                </a:lnTo>
                <a:lnTo>
                  <a:pt x="315106" y="145634"/>
                </a:lnTo>
                <a:lnTo>
                  <a:pt x="320388" y="144025"/>
                </a:lnTo>
                <a:lnTo>
                  <a:pt x="322177" y="141691"/>
                </a:lnTo>
                <a:lnTo>
                  <a:pt x="325648" y="130258"/>
                </a:lnTo>
                <a:lnTo>
                  <a:pt x="329836" y="123539"/>
                </a:lnTo>
                <a:lnTo>
                  <a:pt x="340284" y="110512"/>
                </a:lnTo>
                <a:lnTo>
                  <a:pt x="348687" y="96889"/>
                </a:lnTo>
                <a:lnTo>
                  <a:pt x="354362" y="89659"/>
                </a:lnTo>
                <a:lnTo>
                  <a:pt x="356257" y="85444"/>
                </a:lnTo>
                <a:lnTo>
                  <a:pt x="358362" y="75682"/>
                </a:lnTo>
                <a:lnTo>
                  <a:pt x="359298" y="62453"/>
                </a:lnTo>
                <a:lnTo>
                  <a:pt x="360666" y="48001"/>
                </a:lnTo>
                <a:lnTo>
                  <a:pt x="365838" y="30107"/>
                </a:lnTo>
                <a:lnTo>
                  <a:pt x="367795" y="17397"/>
                </a:lnTo>
                <a:lnTo>
                  <a:pt x="368456" y="1598"/>
                </a:lnTo>
                <a:lnTo>
                  <a:pt x="368509" y="68"/>
                </a:lnTo>
                <a:lnTo>
                  <a:pt x="368546" y="0"/>
                </a:lnTo>
                <a:lnTo>
                  <a:pt x="368609" y="9206"/>
                </a:lnTo>
                <a:lnTo>
                  <a:pt x="373166" y="21788"/>
                </a:lnTo>
                <a:lnTo>
                  <a:pt x="380550" y="37581"/>
                </a:lnTo>
                <a:lnTo>
                  <a:pt x="404618" y="86113"/>
                </a:lnTo>
                <a:lnTo>
                  <a:pt x="408430" y="98839"/>
                </a:lnTo>
                <a:lnTo>
                  <a:pt x="411077" y="111798"/>
                </a:lnTo>
                <a:lnTo>
                  <a:pt x="415429" y="127082"/>
                </a:lnTo>
                <a:lnTo>
                  <a:pt x="417923" y="139921"/>
                </a:lnTo>
                <a:lnTo>
                  <a:pt x="420537" y="156100"/>
                </a:lnTo>
                <a:lnTo>
                  <a:pt x="423233" y="174506"/>
                </a:lnTo>
                <a:lnTo>
                  <a:pt x="425031" y="189635"/>
                </a:lnTo>
                <a:lnTo>
                  <a:pt x="426229" y="202578"/>
                </a:lnTo>
                <a:lnTo>
                  <a:pt x="427028" y="214064"/>
                </a:lnTo>
                <a:lnTo>
                  <a:pt x="426608" y="224579"/>
                </a:lnTo>
                <a:lnTo>
                  <a:pt x="425375" y="234446"/>
                </a:lnTo>
                <a:lnTo>
                  <a:pt x="423601" y="243882"/>
                </a:lnTo>
                <a:lnTo>
                  <a:pt x="422419" y="253030"/>
                </a:lnTo>
                <a:lnTo>
                  <a:pt x="421630" y="261986"/>
                </a:lnTo>
                <a:lnTo>
                  <a:pt x="421105" y="270814"/>
                </a:lnTo>
                <a:lnTo>
                  <a:pt x="419801" y="279557"/>
                </a:lnTo>
                <a:lnTo>
                  <a:pt x="417980" y="288244"/>
                </a:lnTo>
                <a:lnTo>
                  <a:pt x="415814" y="296892"/>
                </a:lnTo>
                <a:lnTo>
                  <a:pt x="410867" y="311581"/>
                </a:lnTo>
                <a:lnTo>
                  <a:pt x="406445" y="325412"/>
                </a:lnTo>
                <a:lnTo>
                  <a:pt x="404480" y="341084"/>
                </a:lnTo>
                <a:lnTo>
                  <a:pt x="402051" y="349264"/>
                </a:lnTo>
                <a:lnTo>
                  <a:pt x="398526" y="357575"/>
                </a:lnTo>
                <a:lnTo>
                  <a:pt x="394273" y="365973"/>
                </a:lnTo>
                <a:lnTo>
                  <a:pt x="389531" y="376334"/>
                </a:lnTo>
                <a:lnTo>
                  <a:pt x="379183" y="400546"/>
                </a:lnTo>
                <a:lnTo>
                  <a:pt x="373756" y="410813"/>
                </a:lnTo>
                <a:lnTo>
                  <a:pt x="368234" y="419562"/>
                </a:lnTo>
                <a:lnTo>
                  <a:pt x="357017" y="434364"/>
                </a:lnTo>
                <a:lnTo>
                  <a:pt x="345682" y="447292"/>
                </a:lnTo>
                <a:lnTo>
                  <a:pt x="336835" y="459389"/>
                </a:lnTo>
                <a:lnTo>
                  <a:pt x="333141" y="465281"/>
                </a:lnTo>
                <a:lnTo>
                  <a:pt x="323959" y="474368"/>
                </a:lnTo>
                <a:lnTo>
                  <a:pt x="312574" y="482534"/>
                </a:lnTo>
                <a:lnTo>
                  <a:pt x="297991" y="492514"/>
                </a:lnTo>
                <a:lnTo>
                  <a:pt x="287063" y="500759"/>
                </a:lnTo>
                <a:lnTo>
                  <a:pt x="282815" y="504292"/>
                </a:lnTo>
                <a:lnTo>
                  <a:pt x="277126" y="506647"/>
                </a:lnTo>
                <a:lnTo>
                  <a:pt x="270476" y="508216"/>
                </a:lnTo>
                <a:lnTo>
                  <a:pt x="263186" y="509263"/>
                </a:lnTo>
                <a:lnTo>
                  <a:pt x="250004" y="512966"/>
                </a:lnTo>
                <a:lnTo>
                  <a:pt x="237795" y="516834"/>
                </a:lnTo>
                <a:lnTo>
                  <a:pt x="226020" y="518553"/>
                </a:lnTo>
                <a:lnTo>
                  <a:pt x="217355" y="518059"/>
                </a:lnTo>
                <a:lnTo>
                  <a:pt x="206816" y="516777"/>
                </a:lnTo>
                <a:lnTo>
                  <a:pt x="195027" y="514970"/>
                </a:lnTo>
                <a:lnTo>
                  <a:pt x="182406" y="510908"/>
                </a:lnTo>
                <a:lnTo>
                  <a:pt x="169229" y="505342"/>
                </a:lnTo>
                <a:lnTo>
                  <a:pt x="127514" y="484980"/>
                </a:lnTo>
                <a:lnTo>
                  <a:pt x="120252" y="480437"/>
                </a:lnTo>
                <a:lnTo>
                  <a:pt x="92370" y="459458"/>
                </a:lnTo>
                <a:lnTo>
                  <a:pt x="84441" y="453898"/>
                </a:lnTo>
                <a:lnTo>
                  <a:pt x="73090" y="442639"/>
                </a:lnTo>
                <a:lnTo>
                  <a:pt x="63916" y="432238"/>
                </a:lnTo>
                <a:lnTo>
                  <a:pt x="53491" y="424440"/>
                </a:lnTo>
                <a:lnTo>
                  <a:pt x="46138" y="418169"/>
                </a:lnTo>
                <a:lnTo>
                  <a:pt x="37427" y="410179"/>
                </a:lnTo>
                <a:lnTo>
                  <a:pt x="9722" y="383632"/>
                </a:lnTo>
                <a:lnTo>
                  <a:pt x="4322" y="375850"/>
                </a:lnTo>
                <a:lnTo>
                  <a:pt x="0" y="36562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233"/>
          <p:cNvSpPr/>
          <p:nvPr/>
        </p:nvSpPr>
        <p:spPr>
          <a:xfrm>
            <a:off x="1471138" y="3664091"/>
            <a:ext cx="271938" cy="487758"/>
          </a:xfrm>
          <a:custGeom>
            <a:avLst/>
            <a:gdLst/>
            <a:ahLst/>
            <a:cxnLst/>
            <a:rect l="0" t="0" r="0" b="0"/>
            <a:pathLst>
              <a:path w="271938" h="487758">
                <a:moveTo>
                  <a:pt x="14761" y="4938"/>
                </a:moveTo>
                <a:lnTo>
                  <a:pt x="5660" y="388"/>
                </a:lnTo>
                <a:lnTo>
                  <a:pt x="2979" y="0"/>
                </a:lnTo>
                <a:lnTo>
                  <a:pt x="1191" y="693"/>
                </a:lnTo>
                <a:lnTo>
                  <a:pt x="0" y="2108"/>
                </a:lnTo>
                <a:lnTo>
                  <a:pt x="158" y="3052"/>
                </a:lnTo>
                <a:lnTo>
                  <a:pt x="1216" y="3681"/>
                </a:lnTo>
                <a:lnTo>
                  <a:pt x="2873" y="4100"/>
                </a:lnTo>
                <a:lnTo>
                  <a:pt x="7255" y="7106"/>
                </a:lnTo>
                <a:lnTo>
                  <a:pt x="9757" y="9241"/>
                </a:lnTo>
                <a:lnTo>
                  <a:pt x="11425" y="11617"/>
                </a:lnTo>
                <a:lnTo>
                  <a:pt x="13279" y="16797"/>
                </a:lnTo>
                <a:lnTo>
                  <a:pt x="15421" y="28835"/>
                </a:lnTo>
                <a:lnTo>
                  <a:pt x="20566" y="43240"/>
                </a:lnTo>
                <a:lnTo>
                  <a:pt x="22104" y="54029"/>
                </a:lnTo>
                <a:lnTo>
                  <a:pt x="25327" y="62634"/>
                </a:lnTo>
                <a:lnTo>
                  <a:pt x="29935" y="71539"/>
                </a:lnTo>
                <a:lnTo>
                  <a:pt x="35158" y="85021"/>
                </a:lnTo>
                <a:lnTo>
                  <a:pt x="40654" y="95458"/>
                </a:lnTo>
                <a:lnTo>
                  <a:pt x="49103" y="109229"/>
                </a:lnTo>
                <a:lnTo>
                  <a:pt x="55742" y="121775"/>
                </a:lnTo>
                <a:lnTo>
                  <a:pt x="76438" y="162659"/>
                </a:lnTo>
                <a:lnTo>
                  <a:pt x="80273" y="175366"/>
                </a:lnTo>
                <a:lnTo>
                  <a:pt x="82930" y="187364"/>
                </a:lnTo>
                <a:lnTo>
                  <a:pt x="87286" y="199047"/>
                </a:lnTo>
                <a:lnTo>
                  <a:pt x="92397" y="210589"/>
                </a:lnTo>
                <a:lnTo>
                  <a:pt x="98796" y="222069"/>
                </a:lnTo>
                <a:lnTo>
                  <a:pt x="103169" y="227797"/>
                </a:lnTo>
                <a:lnTo>
                  <a:pt x="107990" y="233521"/>
                </a:lnTo>
                <a:lnTo>
                  <a:pt x="113109" y="239242"/>
                </a:lnTo>
                <a:lnTo>
                  <a:pt x="123876" y="250678"/>
                </a:lnTo>
                <a:lnTo>
                  <a:pt x="128462" y="256395"/>
                </a:lnTo>
                <a:lnTo>
                  <a:pt x="136098" y="267827"/>
                </a:lnTo>
                <a:lnTo>
                  <a:pt x="142666" y="279258"/>
                </a:lnTo>
                <a:lnTo>
                  <a:pt x="150665" y="292593"/>
                </a:lnTo>
                <a:lnTo>
                  <a:pt x="156799" y="301484"/>
                </a:lnTo>
                <a:lnTo>
                  <a:pt x="163746" y="311220"/>
                </a:lnTo>
                <a:lnTo>
                  <a:pt x="169329" y="319616"/>
                </a:lnTo>
                <a:lnTo>
                  <a:pt x="174004" y="327119"/>
                </a:lnTo>
                <a:lnTo>
                  <a:pt x="178073" y="334025"/>
                </a:lnTo>
                <a:lnTo>
                  <a:pt x="187675" y="349320"/>
                </a:lnTo>
                <a:lnTo>
                  <a:pt x="192902" y="357398"/>
                </a:lnTo>
                <a:lnTo>
                  <a:pt x="198292" y="366594"/>
                </a:lnTo>
                <a:lnTo>
                  <a:pt x="203790" y="376535"/>
                </a:lnTo>
                <a:lnTo>
                  <a:pt x="209360" y="386972"/>
                </a:lnTo>
                <a:lnTo>
                  <a:pt x="214026" y="394883"/>
                </a:lnTo>
                <a:lnTo>
                  <a:pt x="225145" y="411519"/>
                </a:lnTo>
                <a:lnTo>
                  <a:pt x="231455" y="422496"/>
                </a:lnTo>
                <a:lnTo>
                  <a:pt x="235424" y="428090"/>
                </a:lnTo>
                <a:lnTo>
                  <a:pt x="239975" y="433725"/>
                </a:lnTo>
                <a:lnTo>
                  <a:pt x="244914" y="439386"/>
                </a:lnTo>
                <a:lnTo>
                  <a:pt x="248206" y="445065"/>
                </a:lnTo>
                <a:lnTo>
                  <a:pt x="251865" y="456456"/>
                </a:lnTo>
                <a:lnTo>
                  <a:pt x="256031" y="465328"/>
                </a:lnTo>
                <a:lnTo>
                  <a:pt x="263731" y="475678"/>
                </a:lnTo>
                <a:lnTo>
                  <a:pt x="266466" y="478785"/>
                </a:lnTo>
                <a:lnTo>
                  <a:pt x="268290" y="481809"/>
                </a:lnTo>
                <a:lnTo>
                  <a:pt x="270316" y="487708"/>
                </a:lnTo>
                <a:lnTo>
                  <a:pt x="270856" y="487757"/>
                </a:lnTo>
                <a:lnTo>
                  <a:pt x="271456" y="482733"/>
                </a:lnTo>
                <a:lnTo>
                  <a:pt x="271723" y="469069"/>
                </a:lnTo>
                <a:lnTo>
                  <a:pt x="271937" y="442136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234"/>
          <p:cNvSpPr/>
          <p:nvPr/>
        </p:nvSpPr>
        <p:spPr>
          <a:xfrm>
            <a:off x="1305877" y="3695939"/>
            <a:ext cx="402908" cy="564594"/>
          </a:xfrm>
          <a:custGeom>
            <a:avLst/>
            <a:gdLst/>
            <a:ahLst/>
            <a:cxnLst/>
            <a:rect l="0" t="0" r="0" b="0"/>
            <a:pathLst>
              <a:path w="402908" h="564594">
                <a:moveTo>
                  <a:pt x="402907" y="7381"/>
                </a:moveTo>
                <a:lnTo>
                  <a:pt x="393806" y="2830"/>
                </a:lnTo>
                <a:lnTo>
                  <a:pt x="384257" y="595"/>
                </a:lnTo>
                <a:lnTo>
                  <a:pt x="379044" y="0"/>
                </a:lnTo>
                <a:lnTo>
                  <a:pt x="375569" y="555"/>
                </a:lnTo>
                <a:lnTo>
                  <a:pt x="373251" y="1878"/>
                </a:lnTo>
                <a:lnTo>
                  <a:pt x="364982" y="10844"/>
                </a:lnTo>
                <a:lnTo>
                  <a:pt x="362384" y="12547"/>
                </a:lnTo>
                <a:lnTo>
                  <a:pt x="356957" y="14439"/>
                </a:lnTo>
                <a:lnTo>
                  <a:pt x="355129" y="15897"/>
                </a:lnTo>
                <a:lnTo>
                  <a:pt x="353910" y="17821"/>
                </a:lnTo>
                <a:lnTo>
                  <a:pt x="353098" y="20055"/>
                </a:lnTo>
                <a:lnTo>
                  <a:pt x="349655" y="25079"/>
                </a:lnTo>
                <a:lnTo>
                  <a:pt x="344950" y="31439"/>
                </a:lnTo>
                <a:lnTo>
                  <a:pt x="334168" y="48504"/>
                </a:lnTo>
                <a:lnTo>
                  <a:pt x="323168" y="60840"/>
                </a:lnTo>
                <a:lnTo>
                  <a:pt x="313175" y="73050"/>
                </a:lnTo>
                <a:lnTo>
                  <a:pt x="307843" y="81640"/>
                </a:lnTo>
                <a:lnTo>
                  <a:pt x="302384" y="91177"/>
                </a:lnTo>
                <a:lnTo>
                  <a:pt x="296839" y="100392"/>
                </a:lnTo>
                <a:lnTo>
                  <a:pt x="285599" y="118252"/>
                </a:lnTo>
                <a:lnTo>
                  <a:pt x="274253" y="133174"/>
                </a:lnTo>
                <a:lnTo>
                  <a:pt x="262860" y="147109"/>
                </a:lnTo>
                <a:lnTo>
                  <a:pt x="251447" y="162827"/>
                </a:lnTo>
                <a:lnTo>
                  <a:pt x="243831" y="174829"/>
                </a:lnTo>
                <a:lnTo>
                  <a:pt x="225209" y="205944"/>
                </a:lnTo>
                <a:lnTo>
                  <a:pt x="216814" y="218814"/>
                </a:lnTo>
                <a:lnTo>
                  <a:pt x="209313" y="229299"/>
                </a:lnTo>
                <a:lnTo>
                  <a:pt x="174484" y="273466"/>
                </a:lnTo>
                <a:lnTo>
                  <a:pt x="166805" y="284784"/>
                </a:lnTo>
                <a:lnTo>
                  <a:pt x="160733" y="295186"/>
                </a:lnTo>
                <a:lnTo>
                  <a:pt x="155733" y="304978"/>
                </a:lnTo>
                <a:lnTo>
                  <a:pt x="149542" y="316269"/>
                </a:lnTo>
                <a:lnTo>
                  <a:pt x="92574" y="417235"/>
                </a:lnTo>
                <a:lnTo>
                  <a:pt x="79879" y="440680"/>
                </a:lnTo>
                <a:lnTo>
                  <a:pt x="62826" y="473692"/>
                </a:lnTo>
                <a:lnTo>
                  <a:pt x="53958" y="488633"/>
                </a:lnTo>
                <a:lnTo>
                  <a:pt x="43610" y="504939"/>
                </a:lnTo>
                <a:lnTo>
                  <a:pt x="34512" y="519295"/>
                </a:lnTo>
                <a:lnTo>
                  <a:pt x="31580" y="522965"/>
                </a:lnTo>
                <a:lnTo>
                  <a:pt x="28323" y="529582"/>
                </a:lnTo>
                <a:lnTo>
                  <a:pt x="27454" y="532680"/>
                </a:lnTo>
                <a:lnTo>
                  <a:pt x="23949" y="538662"/>
                </a:lnTo>
                <a:lnTo>
                  <a:pt x="21681" y="541591"/>
                </a:lnTo>
                <a:lnTo>
                  <a:pt x="19217" y="543543"/>
                </a:lnTo>
                <a:lnTo>
                  <a:pt x="16621" y="544845"/>
                </a:lnTo>
                <a:lnTo>
                  <a:pt x="13938" y="545713"/>
                </a:lnTo>
                <a:lnTo>
                  <a:pt x="12150" y="547244"/>
                </a:lnTo>
                <a:lnTo>
                  <a:pt x="10957" y="549217"/>
                </a:lnTo>
                <a:lnTo>
                  <a:pt x="10162" y="551485"/>
                </a:lnTo>
                <a:lnTo>
                  <a:pt x="6739" y="556545"/>
                </a:lnTo>
                <a:lnTo>
                  <a:pt x="0" y="56459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235"/>
          <p:cNvSpPr/>
          <p:nvPr/>
        </p:nvSpPr>
        <p:spPr>
          <a:xfrm>
            <a:off x="1828800" y="3909060"/>
            <a:ext cx="411480" cy="17137"/>
          </a:xfrm>
          <a:custGeom>
            <a:avLst/>
            <a:gdLst/>
            <a:ahLst/>
            <a:cxnLst/>
            <a:rect l="0" t="0" r="0" b="0"/>
            <a:pathLst>
              <a:path w="411480" h="17137">
                <a:moveTo>
                  <a:pt x="0" y="8572"/>
                </a:moveTo>
                <a:lnTo>
                  <a:pt x="7380" y="8572"/>
                </a:lnTo>
                <a:lnTo>
                  <a:pt x="8730" y="9525"/>
                </a:lnTo>
                <a:lnTo>
                  <a:pt x="10582" y="11112"/>
                </a:lnTo>
                <a:lnTo>
                  <a:pt x="12770" y="13123"/>
                </a:lnTo>
                <a:lnTo>
                  <a:pt x="15181" y="14463"/>
                </a:lnTo>
                <a:lnTo>
                  <a:pt x="17740" y="15357"/>
                </a:lnTo>
                <a:lnTo>
                  <a:pt x="20399" y="15953"/>
                </a:lnTo>
                <a:lnTo>
                  <a:pt x="24077" y="16350"/>
                </a:lnTo>
                <a:lnTo>
                  <a:pt x="33243" y="16791"/>
                </a:lnTo>
                <a:lnTo>
                  <a:pt x="107572" y="17136"/>
                </a:lnTo>
                <a:lnTo>
                  <a:pt x="120292" y="16186"/>
                </a:lnTo>
                <a:lnTo>
                  <a:pt x="157285" y="12591"/>
                </a:lnTo>
                <a:lnTo>
                  <a:pt x="184867" y="11251"/>
                </a:lnTo>
                <a:lnTo>
                  <a:pt x="281470" y="9366"/>
                </a:lnTo>
                <a:lnTo>
                  <a:pt x="396306" y="8586"/>
                </a:lnTo>
                <a:lnTo>
                  <a:pt x="411479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236"/>
          <p:cNvSpPr/>
          <p:nvPr/>
        </p:nvSpPr>
        <p:spPr>
          <a:xfrm>
            <a:off x="1994060" y="3789045"/>
            <a:ext cx="14763" cy="394335"/>
          </a:xfrm>
          <a:custGeom>
            <a:avLst/>
            <a:gdLst/>
            <a:ahLst/>
            <a:cxnLst/>
            <a:rect l="0" t="0" r="0" b="0"/>
            <a:pathLst>
              <a:path w="14763" h="394335">
                <a:moveTo>
                  <a:pt x="14762" y="0"/>
                </a:moveTo>
                <a:lnTo>
                  <a:pt x="0" y="0"/>
                </a:lnTo>
                <a:lnTo>
                  <a:pt x="158" y="1905"/>
                </a:lnTo>
                <a:lnTo>
                  <a:pt x="1216" y="5080"/>
                </a:lnTo>
                <a:lnTo>
                  <a:pt x="2874" y="9101"/>
                </a:lnTo>
                <a:lnTo>
                  <a:pt x="3979" y="12735"/>
                </a:lnTo>
                <a:lnTo>
                  <a:pt x="4716" y="16110"/>
                </a:lnTo>
                <a:lnTo>
                  <a:pt x="5207" y="19312"/>
                </a:lnTo>
                <a:lnTo>
                  <a:pt x="5535" y="24305"/>
                </a:lnTo>
                <a:lnTo>
                  <a:pt x="5753" y="30490"/>
                </a:lnTo>
                <a:lnTo>
                  <a:pt x="6103" y="56399"/>
                </a:lnTo>
                <a:lnTo>
                  <a:pt x="6190" y="262866"/>
                </a:lnTo>
                <a:lnTo>
                  <a:pt x="7142" y="275256"/>
                </a:lnTo>
                <a:lnTo>
                  <a:pt x="8729" y="289232"/>
                </a:lnTo>
                <a:lnTo>
                  <a:pt x="10740" y="304264"/>
                </a:lnTo>
                <a:lnTo>
                  <a:pt x="12081" y="316190"/>
                </a:lnTo>
                <a:lnTo>
                  <a:pt x="12975" y="326046"/>
                </a:lnTo>
                <a:lnTo>
                  <a:pt x="13570" y="334521"/>
                </a:lnTo>
                <a:lnTo>
                  <a:pt x="13015" y="343029"/>
                </a:lnTo>
                <a:lnTo>
                  <a:pt x="11692" y="351558"/>
                </a:lnTo>
                <a:lnTo>
                  <a:pt x="9858" y="360102"/>
                </a:lnTo>
                <a:lnTo>
                  <a:pt x="8635" y="366750"/>
                </a:lnTo>
                <a:lnTo>
                  <a:pt x="7820" y="372135"/>
                </a:lnTo>
                <a:lnTo>
                  <a:pt x="7276" y="376678"/>
                </a:lnTo>
                <a:lnTo>
                  <a:pt x="7867" y="380658"/>
                </a:lnTo>
                <a:lnTo>
                  <a:pt x="9213" y="384264"/>
                </a:lnTo>
                <a:lnTo>
                  <a:pt x="14762" y="394334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237"/>
          <p:cNvSpPr/>
          <p:nvPr/>
        </p:nvSpPr>
        <p:spPr>
          <a:xfrm>
            <a:off x="2326004" y="3768173"/>
            <a:ext cx="320930" cy="663795"/>
          </a:xfrm>
          <a:custGeom>
            <a:avLst/>
            <a:gdLst/>
            <a:ahLst/>
            <a:cxnLst/>
            <a:rect l="0" t="0" r="0" b="0"/>
            <a:pathLst>
              <a:path w="320930" h="663795">
                <a:moveTo>
                  <a:pt x="42863" y="20872"/>
                </a:moveTo>
                <a:lnTo>
                  <a:pt x="38312" y="25422"/>
                </a:lnTo>
                <a:lnTo>
                  <a:pt x="36971" y="27716"/>
                </a:lnTo>
                <a:lnTo>
                  <a:pt x="35482" y="32803"/>
                </a:lnTo>
                <a:lnTo>
                  <a:pt x="33573" y="52580"/>
                </a:lnTo>
                <a:lnTo>
                  <a:pt x="28469" y="77786"/>
                </a:lnTo>
                <a:lnTo>
                  <a:pt x="26533" y="94462"/>
                </a:lnTo>
                <a:lnTo>
                  <a:pt x="26080" y="108824"/>
                </a:lnTo>
                <a:lnTo>
                  <a:pt x="25750" y="195131"/>
                </a:lnTo>
                <a:lnTo>
                  <a:pt x="28272" y="210398"/>
                </a:lnTo>
                <a:lnTo>
                  <a:pt x="35047" y="226888"/>
                </a:lnTo>
                <a:lnTo>
                  <a:pt x="39389" y="237212"/>
                </a:lnTo>
                <a:lnTo>
                  <a:pt x="41319" y="244975"/>
                </a:lnTo>
                <a:lnTo>
                  <a:pt x="43739" y="248379"/>
                </a:lnTo>
                <a:lnTo>
                  <a:pt x="51507" y="254701"/>
                </a:lnTo>
                <a:lnTo>
                  <a:pt x="61310" y="263226"/>
                </a:lnTo>
                <a:lnTo>
                  <a:pt x="71064" y="271459"/>
                </a:lnTo>
                <a:lnTo>
                  <a:pt x="78574" y="275119"/>
                </a:lnTo>
                <a:lnTo>
                  <a:pt x="88157" y="277179"/>
                </a:lnTo>
                <a:lnTo>
                  <a:pt x="97029" y="277790"/>
                </a:lnTo>
                <a:lnTo>
                  <a:pt x="105354" y="275392"/>
                </a:lnTo>
                <a:lnTo>
                  <a:pt x="114452" y="271152"/>
                </a:lnTo>
                <a:lnTo>
                  <a:pt x="125881" y="263409"/>
                </a:lnTo>
                <a:lnTo>
                  <a:pt x="135640" y="257889"/>
                </a:lnTo>
                <a:lnTo>
                  <a:pt x="143787" y="249720"/>
                </a:lnTo>
                <a:lnTo>
                  <a:pt x="151536" y="239740"/>
                </a:lnTo>
                <a:lnTo>
                  <a:pt x="161330" y="228954"/>
                </a:lnTo>
                <a:lnTo>
                  <a:pt x="167561" y="221505"/>
                </a:lnTo>
                <a:lnTo>
                  <a:pt x="182104" y="203070"/>
                </a:lnTo>
                <a:lnTo>
                  <a:pt x="189031" y="191867"/>
                </a:lnTo>
                <a:lnTo>
                  <a:pt x="195553" y="179636"/>
                </a:lnTo>
                <a:lnTo>
                  <a:pt x="201806" y="166720"/>
                </a:lnTo>
                <a:lnTo>
                  <a:pt x="207880" y="156204"/>
                </a:lnTo>
                <a:lnTo>
                  <a:pt x="213834" y="147288"/>
                </a:lnTo>
                <a:lnTo>
                  <a:pt x="219709" y="139439"/>
                </a:lnTo>
                <a:lnTo>
                  <a:pt x="226236" y="123098"/>
                </a:lnTo>
                <a:lnTo>
                  <a:pt x="230090" y="107263"/>
                </a:lnTo>
                <a:lnTo>
                  <a:pt x="236662" y="87638"/>
                </a:lnTo>
                <a:lnTo>
                  <a:pt x="239985" y="68806"/>
                </a:lnTo>
                <a:lnTo>
                  <a:pt x="244138" y="53606"/>
                </a:lnTo>
                <a:lnTo>
                  <a:pt x="244078" y="34785"/>
                </a:lnTo>
                <a:lnTo>
                  <a:pt x="240830" y="9862"/>
                </a:lnTo>
                <a:lnTo>
                  <a:pt x="240188" y="0"/>
                </a:lnTo>
                <a:lnTo>
                  <a:pt x="240136" y="290"/>
                </a:lnTo>
                <a:lnTo>
                  <a:pt x="240051" y="7598"/>
                </a:lnTo>
                <a:lnTo>
                  <a:pt x="245926" y="26011"/>
                </a:lnTo>
                <a:lnTo>
                  <a:pt x="247413" y="40301"/>
                </a:lnTo>
                <a:lnTo>
                  <a:pt x="252801" y="59860"/>
                </a:lnTo>
                <a:lnTo>
                  <a:pt x="260430" y="77720"/>
                </a:lnTo>
                <a:lnTo>
                  <a:pt x="268723" y="95077"/>
                </a:lnTo>
                <a:lnTo>
                  <a:pt x="271833" y="106557"/>
                </a:lnTo>
                <a:lnTo>
                  <a:pt x="276123" y="126270"/>
                </a:lnTo>
                <a:lnTo>
                  <a:pt x="281789" y="144868"/>
                </a:lnTo>
                <a:lnTo>
                  <a:pt x="301809" y="206040"/>
                </a:lnTo>
                <a:lnTo>
                  <a:pt x="305029" y="219564"/>
                </a:lnTo>
                <a:lnTo>
                  <a:pt x="308128" y="235249"/>
                </a:lnTo>
                <a:lnTo>
                  <a:pt x="319945" y="303777"/>
                </a:lnTo>
                <a:lnTo>
                  <a:pt x="320929" y="319013"/>
                </a:lnTo>
                <a:lnTo>
                  <a:pt x="320633" y="332980"/>
                </a:lnTo>
                <a:lnTo>
                  <a:pt x="319483" y="346101"/>
                </a:lnTo>
                <a:lnTo>
                  <a:pt x="318716" y="357706"/>
                </a:lnTo>
                <a:lnTo>
                  <a:pt x="317864" y="378221"/>
                </a:lnTo>
                <a:lnTo>
                  <a:pt x="316685" y="388644"/>
                </a:lnTo>
                <a:lnTo>
                  <a:pt x="314946" y="399404"/>
                </a:lnTo>
                <a:lnTo>
                  <a:pt x="312834" y="410386"/>
                </a:lnTo>
                <a:lnTo>
                  <a:pt x="307948" y="430209"/>
                </a:lnTo>
                <a:lnTo>
                  <a:pt x="305311" y="439496"/>
                </a:lnTo>
                <a:lnTo>
                  <a:pt x="300696" y="452355"/>
                </a:lnTo>
                <a:lnTo>
                  <a:pt x="287948" y="484422"/>
                </a:lnTo>
                <a:lnTo>
                  <a:pt x="282453" y="499450"/>
                </a:lnTo>
                <a:lnTo>
                  <a:pt x="277837" y="513279"/>
                </a:lnTo>
                <a:lnTo>
                  <a:pt x="273807" y="526309"/>
                </a:lnTo>
                <a:lnTo>
                  <a:pt x="269216" y="537852"/>
                </a:lnTo>
                <a:lnTo>
                  <a:pt x="264250" y="548405"/>
                </a:lnTo>
                <a:lnTo>
                  <a:pt x="259034" y="558298"/>
                </a:lnTo>
                <a:lnTo>
                  <a:pt x="253652" y="566798"/>
                </a:lnTo>
                <a:lnTo>
                  <a:pt x="248159" y="574370"/>
                </a:lnTo>
                <a:lnTo>
                  <a:pt x="242592" y="581323"/>
                </a:lnTo>
                <a:lnTo>
                  <a:pt x="235071" y="589769"/>
                </a:lnTo>
                <a:lnTo>
                  <a:pt x="216554" y="609312"/>
                </a:lnTo>
                <a:lnTo>
                  <a:pt x="209139" y="617953"/>
                </a:lnTo>
                <a:lnTo>
                  <a:pt x="203244" y="625618"/>
                </a:lnTo>
                <a:lnTo>
                  <a:pt x="198361" y="632634"/>
                </a:lnTo>
                <a:lnTo>
                  <a:pt x="193201" y="638263"/>
                </a:lnTo>
                <a:lnTo>
                  <a:pt x="187856" y="642968"/>
                </a:lnTo>
                <a:lnTo>
                  <a:pt x="182387" y="647058"/>
                </a:lnTo>
                <a:lnTo>
                  <a:pt x="176837" y="650737"/>
                </a:lnTo>
                <a:lnTo>
                  <a:pt x="171231" y="654141"/>
                </a:lnTo>
                <a:lnTo>
                  <a:pt x="165590" y="657364"/>
                </a:lnTo>
                <a:lnTo>
                  <a:pt x="158971" y="659512"/>
                </a:lnTo>
                <a:lnTo>
                  <a:pt x="151701" y="660945"/>
                </a:lnTo>
                <a:lnTo>
                  <a:pt x="143996" y="661900"/>
                </a:lnTo>
                <a:lnTo>
                  <a:pt x="136955" y="662536"/>
                </a:lnTo>
                <a:lnTo>
                  <a:pt x="130356" y="662960"/>
                </a:lnTo>
                <a:lnTo>
                  <a:pt x="118896" y="663432"/>
                </a:lnTo>
                <a:lnTo>
                  <a:pt x="110628" y="663641"/>
                </a:lnTo>
                <a:lnTo>
                  <a:pt x="79688" y="663794"/>
                </a:lnTo>
                <a:lnTo>
                  <a:pt x="75033" y="662847"/>
                </a:lnTo>
                <a:lnTo>
                  <a:pt x="67321" y="659254"/>
                </a:lnTo>
                <a:lnTo>
                  <a:pt x="58178" y="657022"/>
                </a:lnTo>
                <a:lnTo>
                  <a:pt x="53073" y="656427"/>
                </a:lnTo>
                <a:lnTo>
                  <a:pt x="44861" y="653226"/>
                </a:lnTo>
                <a:lnTo>
                  <a:pt x="37083" y="648628"/>
                </a:lnTo>
                <a:lnTo>
                  <a:pt x="27277" y="643410"/>
                </a:lnTo>
                <a:lnTo>
                  <a:pt x="19108" y="635375"/>
                </a:lnTo>
                <a:lnTo>
                  <a:pt x="0" y="60380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238"/>
          <p:cNvSpPr/>
          <p:nvPr/>
        </p:nvSpPr>
        <p:spPr>
          <a:xfrm>
            <a:off x="2874644" y="3814762"/>
            <a:ext cx="325757" cy="42864"/>
          </a:xfrm>
          <a:custGeom>
            <a:avLst/>
            <a:gdLst/>
            <a:ahLst/>
            <a:cxnLst/>
            <a:rect l="0" t="0" r="0" b="0"/>
            <a:pathLst>
              <a:path w="325757" h="42864">
                <a:moveTo>
                  <a:pt x="0" y="42863"/>
                </a:moveTo>
                <a:lnTo>
                  <a:pt x="57487" y="42863"/>
                </a:lnTo>
                <a:lnTo>
                  <a:pt x="63090" y="41910"/>
                </a:lnTo>
                <a:lnTo>
                  <a:pt x="68730" y="40323"/>
                </a:lnTo>
                <a:lnTo>
                  <a:pt x="88310" y="33537"/>
                </a:lnTo>
                <a:lnTo>
                  <a:pt x="96021" y="30931"/>
                </a:lnTo>
                <a:lnTo>
                  <a:pt x="104019" y="29193"/>
                </a:lnTo>
                <a:lnTo>
                  <a:pt x="112209" y="28035"/>
                </a:lnTo>
                <a:lnTo>
                  <a:pt x="120526" y="27262"/>
                </a:lnTo>
                <a:lnTo>
                  <a:pt x="128928" y="25795"/>
                </a:lnTo>
                <a:lnTo>
                  <a:pt x="137388" y="23864"/>
                </a:lnTo>
                <a:lnTo>
                  <a:pt x="145884" y="21624"/>
                </a:lnTo>
                <a:lnTo>
                  <a:pt x="157264" y="20131"/>
                </a:lnTo>
                <a:lnTo>
                  <a:pt x="170565" y="19136"/>
                </a:lnTo>
                <a:lnTo>
                  <a:pt x="185148" y="18472"/>
                </a:lnTo>
                <a:lnTo>
                  <a:pt x="197727" y="17077"/>
                </a:lnTo>
                <a:lnTo>
                  <a:pt x="208971" y="15195"/>
                </a:lnTo>
                <a:lnTo>
                  <a:pt x="219324" y="12988"/>
                </a:lnTo>
                <a:lnTo>
                  <a:pt x="228131" y="11516"/>
                </a:lnTo>
                <a:lnTo>
                  <a:pt x="235908" y="10535"/>
                </a:lnTo>
                <a:lnTo>
                  <a:pt x="242997" y="9881"/>
                </a:lnTo>
                <a:lnTo>
                  <a:pt x="249628" y="9445"/>
                </a:lnTo>
                <a:lnTo>
                  <a:pt x="255954" y="9154"/>
                </a:lnTo>
                <a:lnTo>
                  <a:pt x="262076" y="8960"/>
                </a:lnTo>
                <a:lnTo>
                  <a:pt x="270920" y="7879"/>
                </a:lnTo>
                <a:lnTo>
                  <a:pt x="281579" y="6205"/>
                </a:lnTo>
                <a:lnTo>
                  <a:pt x="325756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239"/>
          <p:cNvSpPr/>
          <p:nvPr/>
        </p:nvSpPr>
        <p:spPr>
          <a:xfrm>
            <a:off x="2874644" y="3951922"/>
            <a:ext cx="360046" cy="34156"/>
          </a:xfrm>
          <a:custGeom>
            <a:avLst/>
            <a:gdLst/>
            <a:ahLst/>
            <a:cxnLst/>
            <a:rect l="0" t="0" r="0" b="0"/>
            <a:pathLst>
              <a:path w="360046" h="34156">
                <a:moveTo>
                  <a:pt x="0" y="17145"/>
                </a:moveTo>
                <a:lnTo>
                  <a:pt x="9102" y="21696"/>
                </a:lnTo>
                <a:lnTo>
                  <a:pt x="12736" y="23989"/>
                </a:lnTo>
                <a:lnTo>
                  <a:pt x="16111" y="26470"/>
                </a:lnTo>
                <a:lnTo>
                  <a:pt x="19313" y="29077"/>
                </a:lnTo>
                <a:lnTo>
                  <a:pt x="22400" y="30815"/>
                </a:lnTo>
                <a:lnTo>
                  <a:pt x="25411" y="31973"/>
                </a:lnTo>
                <a:lnTo>
                  <a:pt x="28371" y="32746"/>
                </a:lnTo>
                <a:lnTo>
                  <a:pt x="39280" y="33604"/>
                </a:lnTo>
                <a:lnTo>
                  <a:pt x="46189" y="33833"/>
                </a:lnTo>
                <a:lnTo>
                  <a:pt x="74117" y="34155"/>
                </a:lnTo>
                <a:lnTo>
                  <a:pt x="85606" y="33247"/>
                </a:lnTo>
                <a:lnTo>
                  <a:pt x="98029" y="31690"/>
                </a:lnTo>
                <a:lnTo>
                  <a:pt x="111072" y="29699"/>
                </a:lnTo>
                <a:lnTo>
                  <a:pt x="121674" y="28372"/>
                </a:lnTo>
                <a:lnTo>
                  <a:pt x="130646" y="27487"/>
                </a:lnTo>
                <a:lnTo>
                  <a:pt x="138533" y="26897"/>
                </a:lnTo>
                <a:lnTo>
                  <a:pt x="147600" y="25552"/>
                </a:lnTo>
                <a:lnTo>
                  <a:pt x="157455" y="23702"/>
                </a:lnTo>
                <a:lnTo>
                  <a:pt x="167835" y="21516"/>
                </a:lnTo>
                <a:lnTo>
                  <a:pt x="176661" y="20059"/>
                </a:lnTo>
                <a:lnTo>
                  <a:pt x="184449" y="19088"/>
                </a:lnTo>
                <a:lnTo>
                  <a:pt x="191546" y="18440"/>
                </a:lnTo>
                <a:lnTo>
                  <a:pt x="201993" y="17056"/>
                </a:lnTo>
                <a:lnTo>
                  <a:pt x="228840" y="12978"/>
                </a:lnTo>
                <a:lnTo>
                  <a:pt x="243048" y="11510"/>
                </a:lnTo>
                <a:lnTo>
                  <a:pt x="257282" y="10531"/>
                </a:lnTo>
                <a:lnTo>
                  <a:pt x="283893" y="9443"/>
                </a:lnTo>
                <a:lnTo>
                  <a:pt x="313987" y="8830"/>
                </a:lnTo>
                <a:lnTo>
                  <a:pt x="350366" y="8588"/>
                </a:lnTo>
                <a:lnTo>
                  <a:pt x="360045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240"/>
          <p:cNvSpPr/>
          <p:nvPr/>
        </p:nvSpPr>
        <p:spPr>
          <a:xfrm>
            <a:off x="3466147" y="3720465"/>
            <a:ext cx="42863" cy="402908"/>
          </a:xfrm>
          <a:custGeom>
            <a:avLst/>
            <a:gdLst/>
            <a:ahLst/>
            <a:cxnLst/>
            <a:rect l="0" t="0" r="0" b="0"/>
            <a:pathLst>
              <a:path w="42863" h="402908">
                <a:moveTo>
                  <a:pt x="0" y="0"/>
                </a:moveTo>
                <a:lnTo>
                  <a:pt x="0" y="4551"/>
                </a:lnTo>
                <a:lnTo>
                  <a:pt x="953" y="6843"/>
                </a:lnTo>
                <a:lnTo>
                  <a:pt x="2540" y="9325"/>
                </a:lnTo>
                <a:lnTo>
                  <a:pt x="4551" y="11931"/>
                </a:lnTo>
                <a:lnTo>
                  <a:pt x="5891" y="14622"/>
                </a:lnTo>
                <a:lnTo>
                  <a:pt x="6785" y="17368"/>
                </a:lnTo>
                <a:lnTo>
                  <a:pt x="7381" y="20151"/>
                </a:lnTo>
                <a:lnTo>
                  <a:pt x="8730" y="23911"/>
                </a:lnTo>
                <a:lnTo>
                  <a:pt x="10583" y="28323"/>
                </a:lnTo>
                <a:lnTo>
                  <a:pt x="12770" y="33170"/>
                </a:lnTo>
                <a:lnTo>
                  <a:pt x="14228" y="37353"/>
                </a:lnTo>
                <a:lnTo>
                  <a:pt x="15200" y="41094"/>
                </a:lnTo>
                <a:lnTo>
                  <a:pt x="15849" y="44541"/>
                </a:lnTo>
                <a:lnTo>
                  <a:pt x="17233" y="49696"/>
                </a:lnTo>
                <a:lnTo>
                  <a:pt x="21312" y="63045"/>
                </a:lnTo>
                <a:lnTo>
                  <a:pt x="22781" y="69652"/>
                </a:lnTo>
                <a:lnTo>
                  <a:pt x="23760" y="75962"/>
                </a:lnTo>
                <a:lnTo>
                  <a:pt x="24412" y="82074"/>
                </a:lnTo>
                <a:lnTo>
                  <a:pt x="24847" y="89006"/>
                </a:lnTo>
                <a:lnTo>
                  <a:pt x="25331" y="104328"/>
                </a:lnTo>
                <a:lnTo>
                  <a:pt x="25603" y="138121"/>
                </a:lnTo>
                <a:lnTo>
                  <a:pt x="26594" y="155898"/>
                </a:lnTo>
                <a:lnTo>
                  <a:pt x="30234" y="201050"/>
                </a:lnTo>
                <a:lnTo>
                  <a:pt x="30634" y="219758"/>
                </a:lnTo>
                <a:lnTo>
                  <a:pt x="29948" y="235088"/>
                </a:lnTo>
                <a:lnTo>
                  <a:pt x="28538" y="248165"/>
                </a:lnTo>
                <a:lnTo>
                  <a:pt x="27597" y="258789"/>
                </a:lnTo>
                <a:lnTo>
                  <a:pt x="26971" y="267775"/>
                </a:lnTo>
                <a:lnTo>
                  <a:pt x="26553" y="275672"/>
                </a:lnTo>
                <a:lnTo>
                  <a:pt x="27227" y="285698"/>
                </a:lnTo>
                <a:lnTo>
                  <a:pt x="28629" y="297145"/>
                </a:lnTo>
                <a:lnTo>
                  <a:pt x="30516" y="309539"/>
                </a:lnTo>
                <a:lnTo>
                  <a:pt x="31774" y="320660"/>
                </a:lnTo>
                <a:lnTo>
                  <a:pt x="32613" y="330930"/>
                </a:lnTo>
                <a:lnTo>
                  <a:pt x="33544" y="348057"/>
                </a:lnTo>
                <a:lnTo>
                  <a:pt x="33959" y="358844"/>
                </a:lnTo>
                <a:lnTo>
                  <a:pt x="34192" y="370272"/>
                </a:lnTo>
                <a:lnTo>
                  <a:pt x="35177" y="373531"/>
                </a:lnTo>
                <a:lnTo>
                  <a:pt x="36786" y="376655"/>
                </a:lnTo>
                <a:lnTo>
                  <a:pt x="41662" y="383963"/>
                </a:lnTo>
                <a:lnTo>
                  <a:pt x="42329" y="387503"/>
                </a:lnTo>
                <a:lnTo>
                  <a:pt x="42816" y="396275"/>
                </a:lnTo>
                <a:lnTo>
                  <a:pt x="42862" y="40290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241"/>
          <p:cNvSpPr/>
          <p:nvPr/>
        </p:nvSpPr>
        <p:spPr>
          <a:xfrm>
            <a:off x="3620452" y="3764940"/>
            <a:ext cx="248457" cy="358284"/>
          </a:xfrm>
          <a:custGeom>
            <a:avLst/>
            <a:gdLst/>
            <a:ahLst/>
            <a:cxnLst/>
            <a:rect l="0" t="0" r="0" b="0"/>
            <a:pathLst>
              <a:path w="248457" h="358284">
                <a:moveTo>
                  <a:pt x="51435" y="24105"/>
                </a:moveTo>
                <a:lnTo>
                  <a:pt x="46885" y="15003"/>
                </a:lnTo>
                <a:lnTo>
                  <a:pt x="45543" y="13274"/>
                </a:lnTo>
                <a:lnTo>
                  <a:pt x="44650" y="13075"/>
                </a:lnTo>
                <a:lnTo>
                  <a:pt x="43216" y="15047"/>
                </a:lnTo>
                <a:lnTo>
                  <a:pt x="38416" y="24490"/>
                </a:lnTo>
                <a:lnTo>
                  <a:pt x="30962" y="34802"/>
                </a:lnTo>
                <a:lnTo>
                  <a:pt x="29213" y="38856"/>
                </a:lnTo>
                <a:lnTo>
                  <a:pt x="27271" y="48441"/>
                </a:lnTo>
                <a:lnTo>
                  <a:pt x="23868" y="59051"/>
                </a:lnTo>
                <a:lnTo>
                  <a:pt x="19181" y="70116"/>
                </a:lnTo>
                <a:lnTo>
                  <a:pt x="13923" y="81384"/>
                </a:lnTo>
                <a:lnTo>
                  <a:pt x="12139" y="87056"/>
                </a:lnTo>
                <a:lnTo>
                  <a:pt x="10950" y="92742"/>
                </a:lnTo>
                <a:lnTo>
                  <a:pt x="10157" y="98438"/>
                </a:lnTo>
                <a:lnTo>
                  <a:pt x="9629" y="108903"/>
                </a:lnTo>
                <a:lnTo>
                  <a:pt x="9042" y="138310"/>
                </a:lnTo>
                <a:lnTo>
                  <a:pt x="8614" y="219347"/>
                </a:lnTo>
                <a:lnTo>
                  <a:pt x="9552" y="230466"/>
                </a:lnTo>
                <a:lnTo>
                  <a:pt x="11131" y="239784"/>
                </a:lnTo>
                <a:lnTo>
                  <a:pt x="13135" y="247901"/>
                </a:lnTo>
                <a:lnTo>
                  <a:pt x="15424" y="255217"/>
                </a:lnTo>
                <a:lnTo>
                  <a:pt x="17903" y="262000"/>
                </a:lnTo>
                <a:lnTo>
                  <a:pt x="20508" y="268426"/>
                </a:lnTo>
                <a:lnTo>
                  <a:pt x="22244" y="274616"/>
                </a:lnTo>
                <a:lnTo>
                  <a:pt x="23402" y="280647"/>
                </a:lnTo>
                <a:lnTo>
                  <a:pt x="24174" y="286573"/>
                </a:lnTo>
                <a:lnTo>
                  <a:pt x="27572" y="295697"/>
                </a:lnTo>
                <a:lnTo>
                  <a:pt x="33209" y="303880"/>
                </a:lnTo>
                <a:lnTo>
                  <a:pt x="37379" y="308729"/>
                </a:lnTo>
                <a:lnTo>
                  <a:pt x="42065" y="313867"/>
                </a:lnTo>
                <a:lnTo>
                  <a:pt x="47270" y="322115"/>
                </a:lnTo>
                <a:lnTo>
                  <a:pt x="48658" y="325649"/>
                </a:lnTo>
                <a:lnTo>
                  <a:pt x="51489" y="328956"/>
                </a:lnTo>
                <a:lnTo>
                  <a:pt x="55281" y="332114"/>
                </a:lnTo>
                <a:lnTo>
                  <a:pt x="59714" y="335172"/>
                </a:lnTo>
                <a:lnTo>
                  <a:pt x="64574" y="338163"/>
                </a:lnTo>
                <a:lnTo>
                  <a:pt x="69720" y="341109"/>
                </a:lnTo>
                <a:lnTo>
                  <a:pt x="75055" y="344026"/>
                </a:lnTo>
                <a:lnTo>
                  <a:pt x="79564" y="346923"/>
                </a:lnTo>
                <a:lnTo>
                  <a:pt x="87114" y="352682"/>
                </a:lnTo>
                <a:lnTo>
                  <a:pt x="91414" y="354599"/>
                </a:lnTo>
                <a:lnTo>
                  <a:pt x="96185" y="355877"/>
                </a:lnTo>
                <a:lnTo>
                  <a:pt x="101270" y="356728"/>
                </a:lnTo>
                <a:lnTo>
                  <a:pt x="106567" y="357296"/>
                </a:lnTo>
                <a:lnTo>
                  <a:pt x="112002" y="357675"/>
                </a:lnTo>
                <a:lnTo>
                  <a:pt x="117530" y="357928"/>
                </a:lnTo>
                <a:lnTo>
                  <a:pt x="131293" y="358208"/>
                </a:lnTo>
                <a:lnTo>
                  <a:pt x="138964" y="358283"/>
                </a:lnTo>
                <a:lnTo>
                  <a:pt x="145983" y="357380"/>
                </a:lnTo>
                <a:lnTo>
                  <a:pt x="152567" y="355826"/>
                </a:lnTo>
                <a:lnTo>
                  <a:pt x="158861" y="353837"/>
                </a:lnTo>
                <a:lnTo>
                  <a:pt x="164010" y="351559"/>
                </a:lnTo>
                <a:lnTo>
                  <a:pt x="168395" y="349087"/>
                </a:lnTo>
                <a:lnTo>
                  <a:pt x="172271" y="346487"/>
                </a:lnTo>
                <a:lnTo>
                  <a:pt x="176760" y="343801"/>
                </a:lnTo>
                <a:lnTo>
                  <a:pt x="181658" y="341058"/>
                </a:lnTo>
                <a:lnTo>
                  <a:pt x="186828" y="338277"/>
                </a:lnTo>
                <a:lnTo>
                  <a:pt x="191227" y="335470"/>
                </a:lnTo>
                <a:lnTo>
                  <a:pt x="198654" y="329812"/>
                </a:lnTo>
                <a:lnTo>
                  <a:pt x="202921" y="324112"/>
                </a:lnTo>
                <a:lnTo>
                  <a:pt x="207671" y="316502"/>
                </a:lnTo>
                <a:lnTo>
                  <a:pt x="212742" y="307619"/>
                </a:lnTo>
                <a:lnTo>
                  <a:pt x="216123" y="299792"/>
                </a:lnTo>
                <a:lnTo>
                  <a:pt x="218378" y="292668"/>
                </a:lnTo>
                <a:lnTo>
                  <a:pt x="219880" y="286015"/>
                </a:lnTo>
                <a:lnTo>
                  <a:pt x="221834" y="279674"/>
                </a:lnTo>
                <a:lnTo>
                  <a:pt x="224090" y="273542"/>
                </a:lnTo>
                <a:lnTo>
                  <a:pt x="226545" y="267548"/>
                </a:lnTo>
                <a:lnTo>
                  <a:pt x="229135" y="260696"/>
                </a:lnTo>
                <a:lnTo>
                  <a:pt x="234553" y="245461"/>
                </a:lnTo>
                <a:lnTo>
                  <a:pt x="237331" y="238351"/>
                </a:lnTo>
                <a:lnTo>
                  <a:pt x="240135" y="231705"/>
                </a:lnTo>
                <a:lnTo>
                  <a:pt x="242958" y="225370"/>
                </a:lnTo>
                <a:lnTo>
                  <a:pt x="244839" y="218289"/>
                </a:lnTo>
                <a:lnTo>
                  <a:pt x="246094" y="210711"/>
                </a:lnTo>
                <a:lnTo>
                  <a:pt x="246930" y="202801"/>
                </a:lnTo>
                <a:lnTo>
                  <a:pt x="247487" y="195623"/>
                </a:lnTo>
                <a:lnTo>
                  <a:pt x="247859" y="188933"/>
                </a:lnTo>
                <a:lnTo>
                  <a:pt x="248272" y="176419"/>
                </a:lnTo>
                <a:lnTo>
                  <a:pt x="248456" y="164508"/>
                </a:lnTo>
                <a:lnTo>
                  <a:pt x="247552" y="155807"/>
                </a:lnTo>
                <a:lnTo>
                  <a:pt x="245997" y="145243"/>
                </a:lnTo>
                <a:lnTo>
                  <a:pt x="244009" y="133439"/>
                </a:lnTo>
                <a:lnTo>
                  <a:pt x="240777" y="121759"/>
                </a:lnTo>
                <a:lnTo>
                  <a:pt x="236718" y="110163"/>
                </a:lnTo>
                <a:lnTo>
                  <a:pt x="232107" y="98622"/>
                </a:lnTo>
                <a:lnTo>
                  <a:pt x="228080" y="89023"/>
                </a:lnTo>
                <a:lnTo>
                  <a:pt x="221067" y="73277"/>
                </a:lnTo>
                <a:lnTo>
                  <a:pt x="211763" y="53702"/>
                </a:lnTo>
                <a:lnTo>
                  <a:pt x="205877" y="44244"/>
                </a:lnTo>
                <a:lnTo>
                  <a:pt x="202974" y="40388"/>
                </a:lnTo>
                <a:lnTo>
                  <a:pt x="197228" y="34008"/>
                </a:lnTo>
                <a:lnTo>
                  <a:pt x="180684" y="16759"/>
                </a:lnTo>
                <a:lnTo>
                  <a:pt x="172844" y="10635"/>
                </a:lnTo>
                <a:lnTo>
                  <a:pt x="165712" y="6552"/>
                </a:lnTo>
                <a:lnTo>
                  <a:pt x="159052" y="3830"/>
                </a:lnTo>
                <a:lnTo>
                  <a:pt x="152707" y="2016"/>
                </a:lnTo>
                <a:lnTo>
                  <a:pt x="146572" y="806"/>
                </a:lnTo>
                <a:lnTo>
                  <a:pt x="140578" y="0"/>
                </a:lnTo>
                <a:lnTo>
                  <a:pt x="134676" y="415"/>
                </a:lnTo>
                <a:lnTo>
                  <a:pt x="128836" y="1644"/>
                </a:lnTo>
                <a:lnTo>
                  <a:pt x="123038" y="3416"/>
                </a:lnTo>
                <a:lnTo>
                  <a:pt x="117268" y="4597"/>
                </a:lnTo>
                <a:lnTo>
                  <a:pt x="111516" y="5385"/>
                </a:lnTo>
                <a:lnTo>
                  <a:pt x="105777" y="5910"/>
                </a:lnTo>
                <a:lnTo>
                  <a:pt x="100046" y="7212"/>
                </a:lnTo>
                <a:lnTo>
                  <a:pt x="94320" y="9033"/>
                </a:lnTo>
                <a:lnTo>
                  <a:pt x="88597" y="11199"/>
                </a:lnTo>
                <a:lnTo>
                  <a:pt x="82877" y="12644"/>
                </a:lnTo>
                <a:lnTo>
                  <a:pt x="77159" y="13606"/>
                </a:lnTo>
                <a:lnTo>
                  <a:pt x="71442" y="14248"/>
                </a:lnTo>
                <a:lnTo>
                  <a:pt x="65725" y="15629"/>
                </a:lnTo>
                <a:lnTo>
                  <a:pt x="60010" y="17501"/>
                </a:lnTo>
                <a:lnTo>
                  <a:pt x="54294" y="19703"/>
                </a:lnTo>
                <a:lnTo>
                  <a:pt x="48578" y="22122"/>
                </a:lnTo>
                <a:lnTo>
                  <a:pt x="37148" y="27351"/>
                </a:lnTo>
                <a:lnTo>
                  <a:pt x="32385" y="30079"/>
                </a:lnTo>
                <a:lnTo>
                  <a:pt x="28258" y="32850"/>
                </a:lnTo>
                <a:lnTo>
                  <a:pt x="24553" y="35650"/>
                </a:lnTo>
                <a:lnTo>
                  <a:pt x="20179" y="39421"/>
                </a:lnTo>
                <a:lnTo>
                  <a:pt x="15358" y="43841"/>
                </a:lnTo>
                <a:lnTo>
                  <a:pt x="0" y="5839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242"/>
          <p:cNvSpPr/>
          <p:nvPr/>
        </p:nvSpPr>
        <p:spPr>
          <a:xfrm>
            <a:off x="3980624" y="3737610"/>
            <a:ext cx="329669" cy="368533"/>
          </a:xfrm>
          <a:custGeom>
            <a:avLst/>
            <a:gdLst/>
            <a:ahLst/>
            <a:cxnLst/>
            <a:rect l="0" t="0" r="0" b="0"/>
            <a:pathLst>
              <a:path w="329669" h="368533">
                <a:moveTo>
                  <a:pt x="119888" y="0"/>
                </a:moveTo>
                <a:lnTo>
                  <a:pt x="115338" y="0"/>
                </a:lnTo>
                <a:lnTo>
                  <a:pt x="113996" y="952"/>
                </a:lnTo>
                <a:lnTo>
                  <a:pt x="113103" y="2540"/>
                </a:lnTo>
                <a:lnTo>
                  <a:pt x="112507" y="4551"/>
                </a:lnTo>
                <a:lnTo>
                  <a:pt x="111158" y="5891"/>
                </a:lnTo>
                <a:lnTo>
                  <a:pt x="109305" y="6785"/>
                </a:lnTo>
                <a:lnTo>
                  <a:pt x="107117" y="7380"/>
                </a:lnTo>
                <a:lnTo>
                  <a:pt x="102148" y="10582"/>
                </a:lnTo>
                <a:lnTo>
                  <a:pt x="95746" y="15848"/>
                </a:lnTo>
                <a:lnTo>
                  <a:pt x="85536" y="21311"/>
                </a:lnTo>
                <a:lnTo>
                  <a:pt x="78268" y="28839"/>
                </a:lnTo>
                <a:lnTo>
                  <a:pt x="71863" y="37582"/>
                </a:lnTo>
                <a:lnTo>
                  <a:pt x="62902" y="47859"/>
                </a:lnTo>
                <a:lnTo>
                  <a:pt x="54214" y="57889"/>
                </a:lnTo>
                <a:lnTo>
                  <a:pt x="48472" y="67321"/>
                </a:lnTo>
                <a:lnTo>
                  <a:pt x="42745" y="77862"/>
                </a:lnTo>
                <a:lnTo>
                  <a:pt x="31307" y="100153"/>
                </a:lnTo>
                <a:lnTo>
                  <a:pt x="18183" y="126300"/>
                </a:lnTo>
                <a:lnTo>
                  <a:pt x="14937" y="135635"/>
                </a:lnTo>
                <a:lnTo>
                  <a:pt x="12773" y="144716"/>
                </a:lnTo>
                <a:lnTo>
                  <a:pt x="11331" y="153627"/>
                </a:lnTo>
                <a:lnTo>
                  <a:pt x="9416" y="161473"/>
                </a:lnTo>
                <a:lnTo>
                  <a:pt x="7188" y="168608"/>
                </a:lnTo>
                <a:lnTo>
                  <a:pt x="4749" y="175270"/>
                </a:lnTo>
                <a:lnTo>
                  <a:pt x="3124" y="181617"/>
                </a:lnTo>
                <a:lnTo>
                  <a:pt x="2040" y="187753"/>
                </a:lnTo>
                <a:lnTo>
                  <a:pt x="1318" y="193748"/>
                </a:lnTo>
                <a:lnTo>
                  <a:pt x="836" y="199651"/>
                </a:lnTo>
                <a:lnTo>
                  <a:pt x="515" y="205490"/>
                </a:lnTo>
                <a:lnTo>
                  <a:pt x="301" y="211288"/>
                </a:lnTo>
                <a:lnTo>
                  <a:pt x="0" y="237652"/>
                </a:lnTo>
                <a:lnTo>
                  <a:pt x="910" y="246065"/>
                </a:lnTo>
                <a:lnTo>
                  <a:pt x="2469" y="253578"/>
                </a:lnTo>
                <a:lnTo>
                  <a:pt x="4462" y="260492"/>
                </a:lnTo>
                <a:lnTo>
                  <a:pt x="7694" y="269863"/>
                </a:lnTo>
                <a:lnTo>
                  <a:pt x="16367" y="292977"/>
                </a:lnTo>
                <a:lnTo>
                  <a:pt x="20394" y="301998"/>
                </a:lnTo>
                <a:lnTo>
                  <a:pt x="24031" y="308964"/>
                </a:lnTo>
                <a:lnTo>
                  <a:pt x="27408" y="314561"/>
                </a:lnTo>
                <a:lnTo>
                  <a:pt x="36241" y="323320"/>
                </a:lnTo>
                <a:lnTo>
                  <a:pt x="41263" y="326989"/>
                </a:lnTo>
                <a:lnTo>
                  <a:pt x="54464" y="336146"/>
                </a:lnTo>
                <a:lnTo>
                  <a:pt x="86221" y="357547"/>
                </a:lnTo>
                <a:lnTo>
                  <a:pt x="92681" y="361237"/>
                </a:lnTo>
                <a:lnTo>
                  <a:pt x="102399" y="365337"/>
                </a:lnTo>
                <a:lnTo>
                  <a:pt x="112433" y="367159"/>
                </a:lnTo>
                <a:lnTo>
                  <a:pt x="117775" y="367646"/>
                </a:lnTo>
                <a:lnTo>
                  <a:pt x="123242" y="367969"/>
                </a:lnTo>
                <a:lnTo>
                  <a:pt x="134396" y="368329"/>
                </a:lnTo>
                <a:lnTo>
                  <a:pt x="169589" y="368532"/>
                </a:lnTo>
                <a:lnTo>
                  <a:pt x="180645" y="367608"/>
                </a:lnTo>
                <a:lnTo>
                  <a:pt x="189920" y="366039"/>
                </a:lnTo>
                <a:lnTo>
                  <a:pt x="198008" y="364041"/>
                </a:lnTo>
                <a:lnTo>
                  <a:pt x="205306" y="362709"/>
                </a:lnTo>
                <a:lnTo>
                  <a:pt x="212076" y="361821"/>
                </a:lnTo>
                <a:lnTo>
                  <a:pt x="218494" y="361228"/>
                </a:lnTo>
                <a:lnTo>
                  <a:pt x="224678" y="359882"/>
                </a:lnTo>
                <a:lnTo>
                  <a:pt x="230705" y="358031"/>
                </a:lnTo>
                <a:lnTo>
                  <a:pt x="236629" y="355845"/>
                </a:lnTo>
                <a:lnTo>
                  <a:pt x="245750" y="350875"/>
                </a:lnTo>
                <a:lnTo>
                  <a:pt x="249516" y="348217"/>
                </a:lnTo>
                <a:lnTo>
                  <a:pt x="255837" y="341682"/>
                </a:lnTo>
                <a:lnTo>
                  <a:pt x="263861" y="332563"/>
                </a:lnTo>
                <a:lnTo>
                  <a:pt x="280078" y="313541"/>
                </a:lnTo>
                <a:lnTo>
                  <a:pt x="290461" y="301911"/>
                </a:lnTo>
                <a:lnTo>
                  <a:pt x="298251" y="291027"/>
                </a:lnTo>
                <a:lnTo>
                  <a:pt x="304888" y="279840"/>
                </a:lnTo>
                <a:lnTo>
                  <a:pt x="311013" y="268518"/>
                </a:lnTo>
                <a:lnTo>
                  <a:pt x="314370" y="257136"/>
                </a:lnTo>
                <a:lnTo>
                  <a:pt x="316814" y="245728"/>
                </a:lnTo>
                <a:lnTo>
                  <a:pt x="321076" y="234307"/>
                </a:lnTo>
                <a:lnTo>
                  <a:pt x="326145" y="222881"/>
                </a:lnTo>
                <a:lnTo>
                  <a:pt x="328830" y="217167"/>
                </a:lnTo>
                <a:lnTo>
                  <a:pt x="329668" y="211453"/>
                </a:lnTo>
                <a:lnTo>
                  <a:pt x="328058" y="200024"/>
                </a:lnTo>
                <a:lnTo>
                  <a:pt x="326708" y="191134"/>
                </a:lnTo>
                <a:lnTo>
                  <a:pt x="326108" y="181151"/>
                </a:lnTo>
                <a:lnTo>
                  <a:pt x="325841" y="164014"/>
                </a:lnTo>
                <a:lnTo>
                  <a:pt x="324817" y="156015"/>
                </a:lnTo>
                <a:lnTo>
                  <a:pt x="323183" y="148777"/>
                </a:lnTo>
                <a:lnTo>
                  <a:pt x="321140" y="142047"/>
                </a:lnTo>
                <a:lnTo>
                  <a:pt x="319779" y="135655"/>
                </a:lnTo>
                <a:lnTo>
                  <a:pt x="318871" y="129490"/>
                </a:lnTo>
                <a:lnTo>
                  <a:pt x="318266" y="123474"/>
                </a:lnTo>
                <a:lnTo>
                  <a:pt x="315054" y="114249"/>
                </a:lnTo>
                <a:lnTo>
                  <a:pt x="310451" y="105070"/>
                </a:lnTo>
                <a:lnTo>
                  <a:pt x="307890" y="98622"/>
                </a:lnTo>
                <a:lnTo>
                  <a:pt x="305230" y="91465"/>
                </a:lnTo>
                <a:lnTo>
                  <a:pt x="300599" y="83836"/>
                </a:lnTo>
                <a:lnTo>
                  <a:pt x="294655" y="75894"/>
                </a:lnTo>
                <a:lnTo>
                  <a:pt x="287834" y="67740"/>
                </a:lnTo>
                <a:lnTo>
                  <a:pt x="281382" y="61353"/>
                </a:lnTo>
                <a:lnTo>
                  <a:pt x="275176" y="56142"/>
                </a:lnTo>
                <a:lnTo>
                  <a:pt x="269134" y="51715"/>
                </a:lnTo>
                <a:lnTo>
                  <a:pt x="262247" y="47812"/>
                </a:lnTo>
                <a:lnTo>
                  <a:pt x="254799" y="44257"/>
                </a:lnTo>
                <a:lnTo>
                  <a:pt x="246976" y="40934"/>
                </a:lnTo>
                <a:lnTo>
                  <a:pt x="233204" y="34703"/>
                </a:lnTo>
                <a:lnTo>
                  <a:pt x="226865" y="31707"/>
                </a:lnTo>
                <a:lnTo>
                  <a:pt x="220733" y="29711"/>
                </a:lnTo>
                <a:lnTo>
                  <a:pt x="214741" y="28379"/>
                </a:lnTo>
                <a:lnTo>
                  <a:pt x="208841" y="27492"/>
                </a:lnTo>
                <a:lnTo>
                  <a:pt x="202050" y="26900"/>
                </a:lnTo>
                <a:lnTo>
                  <a:pt x="194665" y="26506"/>
                </a:lnTo>
                <a:lnTo>
                  <a:pt x="186885" y="26243"/>
                </a:lnTo>
                <a:lnTo>
                  <a:pt x="157731" y="25873"/>
                </a:lnTo>
                <a:lnTo>
                  <a:pt x="144164" y="26773"/>
                </a:lnTo>
                <a:lnTo>
                  <a:pt x="128452" y="28326"/>
                </a:lnTo>
                <a:lnTo>
                  <a:pt x="111310" y="30314"/>
                </a:lnTo>
                <a:lnTo>
                  <a:pt x="95119" y="32592"/>
                </a:lnTo>
                <a:lnTo>
                  <a:pt x="25591" y="4286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243"/>
          <p:cNvSpPr/>
          <p:nvPr/>
        </p:nvSpPr>
        <p:spPr>
          <a:xfrm>
            <a:off x="1057587" y="4406265"/>
            <a:ext cx="222573" cy="361423"/>
          </a:xfrm>
          <a:custGeom>
            <a:avLst/>
            <a:gdLst/>
            <a:ahLst/>
            <a:cxnLst/>
            <a:rect l="0" t="0" r="0" b="0"/>
            <a:pathLst>
              <a:path w="222573" h="361423">
                <a:moveTo>
                  <a:pt x="222572" y="0"/>
                </a:moveTo>
                <a:lnTo>
                  <a:pt x="183336" y="0"/>
                </a:lnTo>
                <a:lnTo>
                  <a:pt x="161172" y="5715"/>
                </a:lnTo>
                <a:lnTo>
                  <a:pt x="134014" y="15239"/>
                </a:lnTo>
                <a:lnTo>
                  <a:pt x="103526" y="27305"/>
                </a:lnTo>
                <a:lnTo>
                  <a:pt x="79391" y="39158"/>
                </a:lnTo>
                <a:lnTo>
                  <a:pt x="59490" y="50870"/>
                </a:lnTo>
                <a:lnTo>
                  <a:pt x="42413" y="62488"/>
                </a:lnTo>
                <a:lnTo>
                  <a:pt x="33886" y="72139"/>
                </a:lnTo>
                <a:lnTo>
                  <a:pt x="31059" y="80477"/>
                </a:lnTo>
                <a:lnTo>
                  <a:pt x="32032" y="87942"/>
                </a:lnTo>
                <a:lnTo>
                  <a:pt x="41253" y="96727"/>
                </a:lnTo>
                <a:lnTo>
                  <a:pt x="55973" y="106395"/>
                </a:lnTo>
                <a:lnTo>
                  <a:pt x="74359" y="116650"/>
                </a:lnTo>
                <a:lnTo>
                  <a:pt x="94236" y="133011"/>
                </a:lnTo>
                <a:lnTo>
                  <a:pt x="115107" y="153445"/>
                </a:lnTo>
                <a:lnTo>
                  <a:pt x="136641" y="176591"/>
                </a:lnTo>
                <a:lnTo>
                  <a:pt x="150998" y="200595"/>
                </a:lnTo>
                <a:lnTo>
                  <a:pt x="160568" y="225170"/>
                </a:lnTo>
                <a:lnTo>
                  <a:pt x="166949" y="250125"/>
                </a:lnTo>
                <a:lnTo>
                  <a:pt x="163583" y="274383"/>
                </a:lnTo>
                <a:lnTo>
                  <a:pt x="153718" y="298174"/>
                </a:lnTo>
                <a:lnTo>
                  <a:pt x="139522" y="321655"/>
                </a:lnTo>
                <a:lnTo>
                  <a:pt x="119581" y="338262"/>
                </a:lnTo>
                <a:lnTo>
                  <a:pt x="95809" y="350285"/>
                </a:lnTo>
                <a:lnTo>
                  <a:pt x="69483" y="359253"/>
                </a:lnTo>
                <a:lnTo>
                  <a:pt x="47170" y="361422"/>
                </a:lnTo>
                <a:lnTo>
                  <a:pt x="27533" y="359058"/>
                </a:lnTo>
                <a:lnTo>
                  <a:pt x="9679" y="353672"/>
                </a:lnTo>
                <a:lnTo>
                  <a:pt x="1586" y="340556"/>
                </a:lnTo>
                <a:lnTo>
                  <a:pt x="0" y="322287"/>
                </a:lnTo>
                <a:lnTo>
                  <a:pt x="2754" y="300583"/>
                </a:lnTo>
                <a:lnTo>
                  <a:pt x="15067" y="273731"/>
                </a:lnTo>
                <a:lnTo>
                  <a:pt x="33753" y="243447"/>
                </a:lnTo>
                <a:lnTo>
                  <a:pt x="56688" y="210876"/>
                </a:lnTo>
                <a:lnTo>
                  <a:pt x="79598" y="180589"/>
                </a:lnTo>
                <a:lnTo>
                  <a:pt x="102491" y="151825"/>
                </a:lnTo>
                <a:lnTo>
                  <a:pt x="125373" y="124076"/>
                </a:lnTo>
                <a:lnTo>
                  <a:pt x="137770" y="99863"/>
                </a:lnTo>
                <a:lnTo>
                  <a:pt x="143178" y="78005"/>
                </a:lnTo>
                <a:lnTo>
                  <a:pt x="143925" y="57719"/>
                </a:lnTo>
                <a:lnTo>
                  <a:pt x="134898" y="46099"/>
                </a:lnTo>
                <a:lnTo>
                  <a:pt x="119356" y="40258"/>
                </a:lnTo>
                <a:lnTo>
                  <a:pt x="42550" y="4286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244"/>
          <p:cNvSpPr/>
          <p:nvPr/>
        </p:nvSpPr>
        <p:spPr>
          <a:xfrm>
            <a:off x="1400174" y="4478478"/>
            <a:ext cx="239206" cy="287833"/>
          </a:xfrm>
          <a:custGeom>
            <a:avLst/>
            <a:gdLst/>
            <a:ahLst/>
            <a:cxnLst/>
            <a:rect l="0" t="0" r="0" b="0"/>
            <a:pathLst>
              <a:path w="239206" h="287833">
                <a:moveTo>
                  <a:pt x="0" y="4939"/>
                </a:moveTo>
                <a:lnTo>
                  <a:pt x="4551" y="388"/>
                </a:lnTo>
                <a:lnTo>
                  <a:pt x="6844" y="0"/>
                </a:lnTo>
                <a:lnTo>
                  <a:pt x="9326" y="694"/>
                </a:lnTo>
                <a:lnTo>
                  <a:pt x="15601" y="4101"/>
                </a:lnTo>
                <a:lnTo>
                  <a:pt x="21239" y="9241"/>
                </a:lnTo>
                <a:lnTo>
                  <a:pt x="37257" y="25069"/>
                </a:lnTo>
                <a:lnTo>
                  <a:pt x="42911" y="33253"/>
                </a:lnTo>
                <a:lnTo>
                  <a:pt x="45752" y="38102"/>
                </a:lnTo>
                <a:lnTo>
                  <a:pt x="50504" y="44193"/>
                </a:lnTo>
                <a:lnTo>
                  <a:pt x="56530" y="51111"/>
                </a:lnTo>
                <a:lnTo>
                  <a:pt x="69892" y="65465"/>
                </a:lnTo>
                <a:lnTo>
                  <a:pt x="82181" y="78195"/>
                </a:lnTo>
                <a:lnTo>
                  <a:pt x="87172" y="84256"/>
                </a:lnTo>
                <a:lnTo>
                  <a:pt x="91453" y="90202"/>
                </a:lnTo>
                <a:lnTo>
                  <a:pt x="95259" y="96071"/>
                </a:lnTo>
                <a:lnTo>
                  <a:pt x="98748" y="100937"/>
                </a:lnTo>
                <a:lnTo>
                  <a:pt x="105166" y="108882"/>
                </a:lnTo>
                <a:lnTo>
                  <a:pt x="109163" y="112334"/>
                </a:lnTo>
                <a:lnTo>
                  <a:pt x="113733" y="115588"/>
                </a:lnTo>
                <a:lnTo>
                  <a:pt x="118685" y="118710"/>
                </a:lnTo>
                <a:lnTo>
                  <a:pt x="123891" y="123649"/>
                </a:lnTo>
                <a:lnTo>
                  <a:pt x="129267" y="129799"/>
                </a:lnTo>
                <a:lnTo>
                  <a:pt x="134755" y="136757"/>
                </a:lnTo>
                <a:lnTo>
                  <a:pt x="139367" y="142348"/>
                </a:lnTo>
                <a:lnTo>
                  <a:pt x="143394" y="147027"/>
                </a:lnTo>
                <a:lnTo>
                  <a:pt x="150408" y="154767"/>
                </a:lnTo>
                <a:lnTo>
                  <a:pt x="156701" y="161381"/>
                </a:lnTo>
                <a:lnTo>
                  <a:pt x="190249" y="195182"/>
                </a:lnTo>
                <a:lnTo>
                  <a:pt x="196366" y="202252"/>
                </a:lnTo>
                <a:lnTo>
                  <a:pt x="220319" y="231148"/>
                </a:lnTo>
                <a:lnTo>
                  <a:pt x="230635" y="242954"/>
                </a:lnTo>
                <a:lnTo>
                  <a:pt x="235855" y="251376"/>
                </a:lnTo>
                <a:lnTo>
                  <a:pt x="238175" y="258294"/>
                </a:lnTo>
                <a:lnTo>
                  <a:pt x="239205" y="264544"/>
                </a:lnTo>
                <a:lnTo>
                  <a:pt x="237124" y="273037"/>
                </a:lnTo>
                <a:lnTo>
                  <a:pt x="232577" y="284909"/>
                </a:lnTo>
                <a:lnTo>
                  <a:pt x="231252" y="285884"/>
                </a:lnTo>
                <a:lnTo>
                  <a:pt x="229415" y="286533"/>
                </a:lnTo>
                <a:lnTo>
                  <a:pt x="222885" y="28783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245"/>
          <p:cNvSpPr/>
          <p:nvPr/>
        </p:nvSpPr>
        <p:spPr>
          <a:xfrm>
            <a:off x="1384584" y="4500562"/>
            <a:ext cx="255621" cy="282893"/>
          </a:xfrm>
          <a:custGeom>
            <a:avLst/>
            <a:gdLst/>
            <a:ahLst/>
            <a:cxnLst/>
            <a:rect l="0" t="0" r="0" b="0"/>
            <a:pathLst>
              <a:path w="255621" h="282893">
                <a:moveTo>
                  <a:pt x="255620" y="0"/>
                </a:moveTo>
                <a:lnTo>
                  <a:pt x="228927" y="0"/>
                </a:lnTo>
                <a:lnTo>
                  <a:pt x="225442" y="953"/>
                </a:lnTo>
                <a:lnTo>
                  <a:pt x="219030" y="4551"/>
                </a:lnTo>
                <a:lnTo>
                  <a:pt x="213006" y="6785"/>
                </a:lnTo>
                <a:lnTo>
                  <a:pt x="210066" y="7381"/>
                </a:lnTo>
                <a:lnTo>
                  <a:pt x="208106" y="8730"/>
                </a:lnTo>
                <a:lnTo>
                  <a:pt x="206799" y="10583"/>
                </a:lnTo>
                <a:lnTo>
                  <a:pt x="205928" y="12771"/>
                </a:lnTo>
                <a:lnTo>
                  <a:pt x="199880" y="17741"/>
                </a:lnTo>
                <a:lnTo>
                  <a:pt x="195600" y="20400"/>
                </a:lnTo>
                <a:lnTo>
                  <a:pt x="192747" y="23125"/>
                </a:lnTo>
                <a:lnTo>
                  <a:pt x="190845" y="25895"/>
                </a:lnTo>
                <a:lnTo>
                  <a:pt x="189576" y="28693"/>
                </a:lnTo>
                <a:lnTo>
                  <a:pt x="183088" y="36883"/>
                </a:lnTo>
                <a:lnTo>
                  <a:pt x="178690" y="41733"/>
                </a:lnTo>
                <a:lnTo>
                  <a:pt x="173854" y="47825"/>
                </a:lnTo>
                <a:lnTo>
                  <a:pt x="168724" y="54744"/>
                </a:lnTo>
                <a:lnTo>
                  <a:pt x="163400" y="62213"/>
                </a:lnTo>
                <a:lnTo>
                  <a:pt x="158898" y="68145"/>
                </a:lnTo>
                <a:lnTo>
                  <a:pt x="154944" y="73053"/>
                </a:lnTo>
                <a:lnTo>
                  <a:pt x="151355" y="77277"/>
                </a:lnTo>
                <a:lnTo>
                  <a:pt x="148010" y="81998"/>
                </a:lnTo>
                <a:lnTo>
                  <a:pt x="144828" y="87051"/>
                </a:lnTo>
                <a:lnTo>
                  <a:pt x="141754" y="92324"/>
                </a:lnTo>
                <a:lnTo>
                  <a:pt x="138752" y="97744"/>
                </a:lnTo>
                <a:lnTo>
                  <a:pt x="132876" y="108847"/>
                </a:lnTo>
                <a:lnTo>
                  <a:pt x="124214" y="125808"/>
                </a:lnTo>
                <a:lnTo>
                  <a:pt x="120391" y="131497"/>
                </a:lnTo>
                <a:lnTo>
                  <a:pt x="115937" y="137195"/>
                </a:lnTo>
                <a:lnTo>
                  <a:pt x="111063" y="142898"/>
                </a:lnTo>
                <a:lnTo>
                  <a:pt x="105909" y="149558"/>
                </a:lnTo>
                <a:lnTo>
                  <a:pt x="100568" y="156855"/>
                </a:lnTo>
                <a:lnTo>
                  <a:pt x="95102" y="164578"/>
                </a:lnTo>
                <a:lnTo>
                  <a:pt x="90506" y="170678"/>
                </a:lnTo>
                <a:lnTo>
                  <a:pt x="86489" y="175698"/>
                </a:lnTo>
                <a:lnTo>
                  <a:pt x="82859" y="179997"/>
                </a:lnTo>
                <a:lnTo>
                  <a:pt x="79486" y="184768"/>
                </a:lnTo>
                <a:lnTo>
                  <a:pt x="76285" y="189854"/>
                </a:lnTo>
                <a:lnTo>
                  <a:pt x="73198" y="195149"/>
                </a:lnTo>
                <a:lnTo>
                  <a:pt x="67229" y="203573"/>
                </a:lnTo>
                <a:lnTo>
                  <a:pt x="61401" y="211445"/>
                </a:lnTo>
                <a:lnTo>
                  <a:pt x="58513" y="216211"/>
                </a:lnTo>
                <a:lnTo>
                  <a:pt x="55636" y="221293"/>
                </a:lnTo>
                <a:lnTo>
                  <a:pt x="49898" y="229480"/>
                </a:lnTo>
                <a:lnTo>
                  <a:pt x="47035" y="232997"/>
                </a:lnTo>
                <a:lnTo>
                  <a:pt x="43853" y="239444"/>
                </a:lnTo>
                <a:lnTo>
                  <a:pt x="43005" y="242497"/>
                </a:lnTo>
                <a:lnTo>
                  <a:pt x="39522" y="248429"/>
                </a:lnTo>
                <a:lnTo>
                  <a:pt x="32206" y="257124"/>
                </a:lnTo>
                <a:lnTo>
                  <a:pt x="29525" y="259998"/>
                </a:lnTo>
                <a:lnTo>
                  <a:pt x="27738" y="262867"/>
                </a:lnTo>
                <a:lnTo>
                  <a:pt x="25752" y="268595"/>
                </a:lnTo>
                <a:lnTo>
                  <a:pt x="24270" y="270503"/>
                </a:lnTo>
                <a:lnTo>
                  <a:pt x="22329" y="271776"/>
                </a:lnTo>
                <a:lnTo>
                  <a:pt x="16922" y="273817"/>
                </a:lnTo>
                <a:lnTo>
                  <a:pt x="16478" y="274937"/>
                </a:lnTo>
                <a:lnTo>
                  <a:pt x="15985" y="278722"/>
                </a:lnTo>
                <a:lnTo>
                  <a:pt x="14901" y="280112"/>
                </a:lnTo>
                <a:lnTo>
                  <a:pt x="13226" y="281039"/>
                </a:lnTo>
                <a:lnTo>
                  <a:pt x="8824" y="282069"/>
                </a:lnTo>
                <a:lnTo>
                  <a:pt x="1944" y="282649"/>
                </a:lnTo>
                <a:lnTo>
                  <a:pt x="0" y="282784"/>
                </a:lnTo>
                <a:lnTo>
                  <a:pt x="7018" y="28289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246"/>
          <p:cNvSpPr/>
          <p:nvPr/>
        </p:nvSpPr>
        <p:spPr>
          <a:xfrm>
            <a:off x="1965959" y="4620577"/>
            <a:ext cx="411481" cy="17146"/>
          </a:xfrm>
          <a:custGeom>
            <a:avLst/>
            <a:gdLst/>
            <a:ahLst/>
            <a:cxnLst/>
            <a:rect l="0" t="0" r="0" b="0"/>
            <a:pathLst>
              <a:path w="411481" h="17146">
                <a:moveTo>
                  <a:pt x="0" y="0"/>
                </a:moveTo>
                <a:lnTo>
                  <a:pt x="0" y="4551"/>
                </a:lnTo>
                <a:lnTo>
                  <a:pt x="953" y="5892"/>
                </a:lnTo>
                <a:lnTo>
                  <a:pt x="2541" y="6785"/>
                </a:lnTo>
                <a:lnTo>
                  <a:pt x="4551" y="7381"/>
                </a:lnTo>
                <a:lnTo>
                  <a:pt x="7797" y="7778"/>
                </a:lnTo>
                <a:lnTo>
                  <a:pt x="16483" y="8219"/>
                </a:lnTo>
                <a:lnTo>
                  <a:pt x="27532" y="8468"/>
                </a:lnTo>
                <a:lnTo>
                  <a:pt x="73245" y="8542"/>
                </a:lnTo>
                <a:lnTo>
                  <a:pt x="92646" y="7599"/>
                </a:lnTo>
                <a:lnTo>
                  <a:pt x="112246" y="6019"/>
                </a:lnTo>
                <a:lnTo>
                  <a:pt x="131981" y="4013"/>
                </a:lnTo>
                <a:lnTo>
                  <a:pt x="147995" y="2675"/>
                </a:lnTo>
                <a:lnTo>
                  <a:pt x="161528" y="1783"/>
                </a:lnTo>
                <a:lnTo>
                  <a:pt x="173408" y="1189"/>
                </a:lnTo>
                <a:lnTo>
                  <a:pt x="188948" y="1745"/>
                </a:lnTo>
                <a:lnTo>
                  <a:pt x="206928" y="3068"/>
                </a:lnTo>
                <a:lnTo>
                  <a:pt x="226535" y="4903"/>
                </a:lnTo>
                <a:lnTo>
                  <a:pt x="246273" y="6127"/>
                </a:lnTo>
                <a:lnTo>
                  <a:pt x="285985" y="7485"/>
                </a:lnTo>
                <a:lnTo>
                  <a:pt x="332175" y="8250"/>
                </a:lnTo>
                <a:lnTo>
                  <a:pt x="343370" y="9310"/>
                </a:lnTo>
                <a:lnTo>
                  <a:pt x="352739" y="10970"/>
                </a:lnTo>
                <a:lnTo>
                  <a:pt x="360889" y="13028"/>
                </a:lnTo>
                <a:lnTo>
                  <a:pt x="369180" y="14400"/>
                </a:lnTo>
                <a:lnTo>
                  <a:pt x="377565" y="15315"/>
                </a:lnTo>
                <a:lnTo>
                  <a:pt x="392597" y="16332"/>
                </a:lnTo>
                <a:lnTo>
                  <a:pt x="411480" y="1714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247"/>
          <p:cNvSpPr/>
          <p:nvPr/>
        </p:nvSpPr>
        <p:spPr>
          <a:xfrm>
            <a:off x="2120371" y="4534852"/>
            <a:ext cx="32631" cy="308611"/>
          </a:xfrm>
          <a:custGeom>
            <a:avLst/>
            <a:gdLst/>
            <a:ahLst/>
            <a:cxnLst/>
            <a:rect l="0" t="0" r="0" b="0"/>
            <a:pathLst>
              <a:path w="32631" h="308611">
                <a:moveTo>
                  <a:pt x="25611" y="0"/>
                </a:moveTo>
                <a:lnTo>
                  <a:pt x="16510" y="4551"/>
                </a:lnTo>
                <a:lnTo>
                  <a:pt x="13828" y="6844"/>
                </a:lnTo>
                <a:lnTo>
                  <a:pt x="12041" y="9325"/>
                </a:lnTo>
                <a:lnTo>
                  <a:pt x="9172" y="15600"/>
                </a:lnTo>
                <a:lnTo>
                  <a:pt x="8675" y="21238"/>
                </a:lnTo>
                <a:lnTo>
                  <a:pt x="7653" y="23684"/>
                </a:lnTo>
                <a:lnTo>
                  <a:pt x="6019" y="26267"/>
                </a:lnTo>
                <a:lnTo>
                  <a:pt x="3977" y="28941"/>
                </a:lnTo>
                <a:lnTo>
                  <a:pt x="2616" y="31677"/>
                </a:lnTo>
                <a:lnTo>
                  <a:pt x="1708" y="34453"/>
                </a:lnTo>
                <a:lnTo>
                  <a:pt x="700" y="40078"/>
                </a:lnTo>
                <a:lnTo>
                  <a:pt x="133" y="48599"/>
                </a:lnTo>
                <a:lnTo>
                  <a:pt x="0" y="54302"/>
                </a:lnTo>
                <a:lnTo>
                  <a:pt x="917" y="58109"/>
                </a:lnTo>
                <a:lnTo>
                  <a:pt x="2481" y="62552"/>
                </a:lnTo>
                <a:lnTo>
                  <a:pt x="4476" y="67419"/>
                </a:lnTo>
                <a:lnTo>
                  <a:pt x="5806" y="72569"/>
                </a:lnTo>
                <a:lnTo>
                  <a:pt x="6692" y="77907"/>
                </a:lnTo>
                <a:lnTo>
                  <a:pt x="7284" y="83370"/>
                </a:lnTo>
                <a:lnTo>
                  <a:pt x="7941" y="91981"/>
                </a:lnTo>
                <a:lnTo>
                  <a:pt x="8232" y="98983"/>
                </a:lnTo>
                <a:lnTo>
                  <a:pt x="8362" y="105270"/>
                </a:lnTo>
                <a:lnTo>
                  <a:pt x="9349" y="109233"/>
                </a:lnTo>
                <a:lnTo>
                  <a:pt x="10960" y="113779"/>
                </a:lnTo>
                <a:lnTo>
                  <a:pt x="12986" y="118715"/>
                </a:lnTo>
                <a:lnTo>
                  <a:pt x="14337" y="122959"/>
                </a:lnTo>
                <a:lnTo>
                  <a:pt x="15237" y="126740"/>
                </a:lnTo>
                <a:lnTo>
                  <a:pt x="16238" y="134434"/>
                </a:lnTo>
                <a:lnTo>
                  <a:pt x="16505" y="139153"/>
                </a:lnTo>
                <a:lnTo>
                  <a:pt x="16683" y="144203"/>
                </a:lnTo>
                <a:lnTo>
                  <a:pt x="17754" y="154238"/>
                </a:lnTo>
                <a:lnTo>
                  <a:pt x="21484" y="183168"/>
                </a:lnTo>
                <a:lnTo>
                  <a:pt x="23812" y="197359"/>
                </a:lnTo>
                <a:lnTo>
                  <a:pt x="26317" y="210631"/>
                </a:lnTo>
                <a:lnTo>
                  <a:pt x="28939" y="223288"/>
                </a:lnTo>
                <a:lnTo>
                  <a:pt x="30687" y="232679"/>
                </a:lnTo>
                <a:lnTo>
                  <a:pt x="31853" y="239891"/>
                </a:lnTo>
                <a:lnTo>
                  <a:pt x="32630" y="245653"/>
                </a:lnTo>
                <a:lnTo>
                  <a:pt x="32195" y="252351"/>
                </a:lnTo>
                <a:lnTo>
                  <a:pt x="30953" y="259674"/>
                </a:lnTo>
                <a:lnTo>
                  <a:pt x="29172" y="267414"/>
                </a:lnTo>
                <a:lnTo>
                  <a:pt x="27985" y="273526"/>
                </a:lnTo>
                <a:lnTo>
                  <a:pt x="27194" y="278553"/>
                </a:lnTo>
                <a:lnTo>
                  <a:pt x="26314" y="287631"/>
                </a:lnTo>
                <a:lnTo>
                  <a:pt x="26080" y="292719"/>
                </a:lnTo>
                <a:lnTo>
                  <a:pt x="25923" y="298016"/>
                </a:lnTo>
                <a:lnTo>
                  <a:pt x="24867" y="301548"/>
                </a:lnTo>
                <a:lnTo>
                  <a:pt x="23210" y="303902"/>
                </a:lnTo>
                <a:lnTo>
                  <a:pt x="17038" y="30861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248"/>
          <p:cNvSpPr/>
          <p:nvPr/>
        </p:nvSpPr>
        <p:spPr>
          <a:xfrm>
            <a:off x="2626042" y="4457700"/>
            <a:ext cx="8573" cy="351473"/>
          </a:xfrm>
          <a:custGeom>
            <a:avLst/>
            <a:gdLst/>
            <a:ahLst/>
            <a:cxnLst/>
            <a:rect l="0" t="0" r="0" b="0"/>
            <a:pathLst>
              <a:path w="8573" h="351473">
                <a:moveTo>
                  <a:pt x="0" y="0"/>
                </a:moveTo>
                <a:lnTo>
                  <a:pt x="4551" y="22754"/>
                </a:lnTo>
                <a:lnTo>
                  <a:pt x="5891" y="42791"/>
                </a:lnTo>
                <a:lnTo>
                  <a:pt x="6785" y="69485"/>
                </a:lnTo>
                <a:lnTo>
                  <a:pt x="7381" y="100616"/>
                </a:lnTo>
                <a:lnTo>
                  <a:pt x="6826" y="134704"/>
                </a:lnTo>
                <a:lnTo>
                  <a:pt x="3668" y="208141"/>
                </a:lnTo>
                <a:lnTo>
                  <a:pt x="3398" y="240678"/>
                </a:lnTo>
                <a:lnTo>
                  <a:pt x="4171" y="269989"/>
                </a:lnTo>
                <a:lnTo>
                  <a:pt x="8572" y="35147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249"/>
          <p:cNvSpPr/>
          <p:nvPr/>
        </p:nvSpPr>
        <p:spPr>
          <a:xfrm>
            <a:off x="2729052" y="4492117"/>
            <a:ext cx="250694" cy="316999"/>
          </a:xfrm>
          <a:custGeom>
            <a:avLst/>
            <a:gdLst/>
            <a:ahLst/>
            <a:cxnLst/>
            <a:rect l="0" t="0" r="0" b="0"/>
            <a:pathLst>
              <a:path w="250694" h="316999">
                <a:moveTo>
                  <a:pt x="85585" y="17018"/>
                </a:moveTo>
                <a:lnTo>
                  <a:pt x="76483" y="12467"/>
                </a:lnTo>
                <a:lnTo>
                  <a:pt x="73802" y="12079"/>
                </a:lnTo>
                <a:lnTo>
                  <a:pt x="72015" y="12773"/>
                </a:lnTo>
                <a:lnTo>
                  <a:pt x="64419" y="20840"/>
                </a:lnTo>
                <a:lnTo>
                  <a:pt x="57128" y="29194"/>
                </a:lnTo>
                <a:lnTo>
                  <a:pt x="53887" y="36082"/>
                </a:lnTo>
                <a:lnTo>
                  <a:pt x="51118" y="42110"/>
                </a:lnTo>
                <a:lnTo>
                  <a:pt x="42961" y="58967"/>
                </a:lnTo>
                <a:lnTo>
                  <a:pt x="39072" y="67844"/>
                </a:lnTo>
                <a:lnTo>
                  <a:pt x="35526" y="76619"/>
                </a:lnTo>
                <a:lnTo>
                  <a:pt x="32210" y="85327"/>
                </a:lnTo>
                <a:lnTo>
                  <a:pt x="29047" y="93037"/>
                </a:lnTo>
                <a:lnTo>
                  <a:pt x="25985" y="100082"/>
                </a:lnTo>
                <a:lnTo>
                  <a:pt x="22992" y="106684"/>
                </a:lnTo>
                <a:lnTo>
                  <a:pt x="19666" y="116559"/>
                </a:lnTo>
                <a:lnTo>
                  <a:pt x="17235" y="125076"/>
                </a:lnTo>
                <a:lnTo>
                  <a:pt x="15253" y="130014"/>
                </a:lnTo>
                <a:lnTo>
                  <a:pt x="12980" y="135211"/>
                </a:lnTo>
                <a:lnTo>
                  <a:pt x="7913" y="146066"/>
                </a:lnTo>
                <a:lnTo>
                  <a:pt x="5229" y="151627"/>
                </a:lnTo>
                <a:lnTo>
                  <a:pt x="3439" y="157240"/>
                </a:lnTo>
                <a:lnTo>
                  <a:pt x="2246" y="162887"/>
                </a:lnTo>
                <a:lnTo>
                  <a:pt x="1451" y="168556"/>
                </a:lnTo>
                <a:lnTo>
                  <a:pt x="921" y="177098"/>
                </a:lnTo>
                <a:lnTo>
                  <a:pt x="331" y="199290"/>
                </a:lnTo>
                <a:lnTo>
                  <a:pt x="0" y="224906"/>
                </a:lnTo>
                <a:lnTo>
                  <a:pt x="1858" y="234667"/>
                </a:lnTo>
                <a:lnTo>
                  <a:pt x="5002" y="245937"/>
                </a:lnTo>
                <a:lnTo>
                  <a:pt x="9003" y="258213"/>
                </a:lnTo>
                <a:lnTo>
                  <a:pt x="12623" y="267350"/>
                </a:lnTo>
                <a:lnTo>
                  <a:pt x="15989" y="274393"/>
                </a:lnTo>
                <a:lnTo>
                  <a:pt x="19185" y="280041"/>
                </a:lnTo>
                <a:lnTo>
                  <a:pt x="23221" y="285712"/>
                </a:lnTo>
                <a:lnTo>
                  <a:pt x="27816" y="291397"/>
                </a:lnTo>
                <a:lnTo>
                  <a:pt x="32785" y="297092"/>
                </a:lnTo>
                <a:lnTo>
                  <a:pt x="40846" y="305960"/>
                </a:lnTo>
                <a:lnTo>
                  <a:pt x="44329" y="309659"/>
                </a:lnTo>
                <a:lnTo>
                  <a:pt x="47603" y="312124"/>
                </a:lnTo>
                <a:lnTo>
                  <a:pt x="53782" y="314864"/>
                </a:lnTo>
                <a:lnTo>
                  <a:pt x="58668" y="315594"/>
                </a:lnTo>
                <a:lnTo>
                  <a:pt x="64783" y="316081"/>
                </a:lnTo>
                <a:lnTo>
                  <a:pt x="71717" y="316406"/>
                </a:lnTo>
                <a:lnTo>
                  <a:pt x="89581" y="316767"/>
                </a:lnTo>
                <a:lnTo>
                  <a:pt x="118442" y="316998"/>
                </a:lnTo>
                <a:lnTo>
                  <a:pt x="123682" y="316065"/>
                </a:lnTo>
                <a:lnTo>
                  <a:pt x="129081" y="314490"/>
                </a:lnTo>
                <a:lnTo>
                  <a:pt x="134584" y="312487"/>
                </a:lnTo>
                <a:lnTo>
                  <a:pt x="139206" y="310200"/>
                </a:lnTo>
                <a:lnTo>
                  <a:pt x="146882" y="305118"/>
                </a:lnTo>
                <a:lnTo>
                  <a:pt x="151215" y="301477"/>
                </a:lnTo>
                <a:lnTo>
                  <a:pt x="156008" y="297145"/>
                </a:lnTo>
                <a:lnTo>
                  <a:pt x="169316" y="284486"/>
                </a:lnTo>
                <a:lnTo>
                  <a:pt x="176139" y="276863"/>
                </a:lnTo>
                <a:lnTo>
                  <a:pt x="182346" y="267124"/>
                </a:lnTo>
                <a:lnTo>
                  <a:pt x="185335" y="261860"/>
                </a:lnTo>
                <a:lnTo>
                  <a:pt x="191196" y="250932"/>
                </a:lnTo>
                <a:lnTo>
                  <a:pt x="195045" y="245350"/>
                </a:lnTo>
                <a:lnTo>
                  <a:pt x="199516" y="239725"/>
                </a:lnTo>
                <a:lnTo>
                  <a:pt x="204401" y="234069"/>
                </a:lnTo>
                <a:lnTo>
                  <a:pt x="208611" y="228393"/>
                </a:lnTo>
                <a:lnTo>
                  <a:pt x="212370" y="222705"/>
                </a:lnTo>
                <a:lnTo>
                  <a:pt x="215828" y="217007"/>
                </a:lnTo>
                <a:lnTo>
                  <a:pt x="219086" y="211304"/>
                </a:lnTo>
                <a:lnTo>
                  <a:pt x="225246" y="199888"/>
                </a:lnTo>
                <a:lnTo>
                  <a:pt x="234070" y="182749"/>
                </a:lnTo>
                <a:lnTo>
                  <a:pt x="236010" y="177035"/>
                </a:lnTo>
                <a:lnTo>
                  <a:pt x="237303" y="171321"/>
                </a:lnTo>
                <a:lnTo>
                  <a:pt x="238165" y="165607"/>
                </a:lnTo>
                <a:lnTo>
                  <a:pt x="240645" y="156082"/>
                </a:lnTo>
                <a:lnTo>
                  <a:pt x="244204" y="144017"/>
                </a:lnTo>
                <a:lnTo>
                  <a:pt x="248480" y="130259"/>
                </a:lnTo>
                <a:lnTo>
                  <a:pt x="250380" y="116324"/>
                </a:lnTo>
                <a:lnTo>
                  <a:pt x="250693" y="102272"/>
                </a:lnTo>
                <a:lnTo>
                  <a:pt x="249949" y="88142"/>
                </a:lnTo>
                <a:lnTo>
                  <a:pt x="248501" y="76816"/>
                </a:lnTo>
                <a:lnTo>
                  <a:pt x="246583" y="67361"/>
                </a:lnTo>
                <a:lnTo>
                  <a:pt x="244352" y="59152"/>
                </a:lnTo>
                <a:lnTo>
                  <a:pt x="242865" y="52728"/>
                </a:lnTo>
                <a:lnTo>
                  <a:pt x="241212" y="43048"/>
                </a:lnTo>
                <a:lnTo>
                  <a:pt x="237938" y="35572"/>
                </a:lnTo>
                <a:lnTo>
                  <a:pt x="232355" y="28121"/>
                </a:lnTo>
                <a:lnTo>
                  <a:pt x="228199" y="23468"/>
                </a:lnTo>
                <a:lnTo>
                  <a:pt x="223523" y="18460"/>
                </a:lnTo>
                <a:lnTo>
                  <a:pt x="215788" y="12896"/>
                </a:lnTo>
                <a:lnTo>
                  <a:pt x="208223" y="9471"/>
                </a:lnTo>
                <a:lnTo>
                  <a:pt x="198511" y="4774"/>
                </a:lnTo>
                <a:lnTo>
                  <a:pt x="193254" y="3140"/>
                </a:lnTo>
                <a:lnTo>
                  <a:pt x="187844" y="2051"/>
                </a:lnTo>
                <a:lnTo>
                  <a:pt x="182333" y="1325"/>
                </a:lnTo>
                <a:lnTo>
                  <a:pt x="176754" y="841"/>
                </a:lnTo>
                <a:lnTo>
                  <a:pt x="171129" y="518"/>
                </a:lnTo>
                <a:lnTo>
                  <a:pt x="159799" y="159"/>
                </a:lnTo>
                <a:lnTo>
                  <a:pt x="148414" y="0"/>
                </a:lnTo>
                <a:lnTo>
                  <a:pt x="142711" y="910"/>
                </a:lnTo>
                <a:lnTo>
                  <a:pt x="137004" y="2469"/>
                </a:lnTo>
                <a:lnTo>
                  <a:pt x="131294" y="4461"/>
                </a:lnTo>
                <a:lnTo>
                  <a:pt x="125583" y="5789"/>
                </a:lnTo>
                <a:lnTo>
                  <a:pt x="119870" y="6675"/>
                </a:lnTo>
                <a:lnTo>
                  <a:pt x="114157" y="7265"/>
                </a:lnTo>
                <a:lnTo>
                  <a:pt x="108443" y="8611"/>
                </a:lnTo>
                <a:lnTo>
                  <a:pt x="102729" y="10460"/>
                </a:lnTo>
                <a:lnTo>
                  <a:pt x="97014" y="12646"/>
                </a:lnTo>
                <a:lnTo>
                  <a:pt x="83045" y="17615"/>
                </a:lnTo>
                <a:lnTo>
                  <a:pt x="75319" y="20273"/>
                </a:lnTo>
                <a:lnTo>
                  <a:pt x="69216" y="22046"/>
                </a:lnTo>
                <a:lnTo>
                  <a:pt x="64195" y="23227"/>
                </a:lnTo>
                <a:lnTo>
                  <a:pt x="59895" y="24015"/>
                </a:lnTo>
                <a:lnTo>
                  <a:pt x="52577" y="27430"/>
                </a:lnTo>
                <a:lnTo>
                  <a:pt x="46150" y="32123"/>
                </a:lnTo>
                <a:lnTo>
                  <a:pt x="40118" y="37384"/>
                </a:lnTo>
                <a:lnTo>
                  <a:pt x="34263" y="42897"/>
                </a:lnTo>
                <a:lnTo>
                  <a:pt x="17005" y="5988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250"/>
          <p:cNvSpPr/>
          <p:nvPr/>
        </p:nvSpPr>
        <p:spPr>
          <a:xfrm>
            <a:off x="2986087" y="4564798"/>
            <a:ext cx="332747" cy="458683"/>
          </a:xfrm>
          <a:custGeom>
            <a:avLst/>
            <a:gdLst/>
            <a:ahLst/>
            <a:cxnLst/>
            <a:rect l="0" t="0" r="0" b="0"/>
            <a:pathLst>
              <a:path w="332747" h="458683">
                <a:moveTo>
                  <a:pt x="128588" y="12917"/>
                </a:moveTo>
                <a:lnTo>
                  <a:pt x="124037" y="17468"/>
                </a:lnTo>
                <a:lnTo>
                  <a:pt x="121744" y="18808"/>
                </a:lnTo>
                <a:lnTo>
                  <a:pt x="116656" y="20298"/>
                </a:lnTo>
                <a:lnTo>
                  <a:pt x="114918" y="21647"/>
                </a:lnTo>
                <a:lnTo>
                  <a:pt x="113760" y="23500"/>
                </a:lnTo>
                <a:lnTo>
                  <a:pt x="112472" y="28098"/>
                </a:lnTo>
                <a:lnTo>
                  <a:pt x="111646" y="41351"/>
                </a:lnTo>
                <a:lnTo>
                  <a:pt x="111578" y="46160"/>
                </a:lnTo>
                <a:lnTo>
                  <a:pt x="108963" y="56584"/>
                </a:lnTo>
                <a:lnTo>
                  <a:pt x="104675" y="70623"/>
                </a:lnTo>
                <a:lnTo>
                  <a:pt x="104074" y="74247"/>
                </a:lnTo>
                <a:lnTo>
                  <a:pt x="104625" y="77616"/>
                </a:lnTo>
                <a:lnTo>
                  <a:pt x="108999" y="87861"/>
                </a:lnTo>
                <a:lnTo>
                  <a:pt x="110719" y="101586"/>
                </a:lnTo>
                <a:lnTo>
                  <a:pt x="112180" y="114013"/>
                </a:lnTo>
                <a:lnTo>
                  <a:pt x="115898" y="127381"/>
                </a:lnTo>
                <a:lnTo>
                  <a:pt x="119175" y="135899"/>
                </a:lnTo>
                <a:lnTo>
                  <a:pt x="123265" y="145388"/>
                </a:lnTo>
                <a:lnTo>
                  <a:pt x="127897" y="155523"/>
                </a:lnTo>
                <a:lnTo>
                  <a:pt x="135583" y="169325"/>
                </a:lnTo>
                <a:lnTo>
                  <a:pt x="143728" y="181395"/>
                </a:lnTo>
                <a:lnTo>
                  <a:pt x="149921" y="185586"/>
                </a:lnTo>
                <a:lnTo>
                  <a:pt x="158072" y="190624"/>
                </a:lnTo>
                <a:lnTo>
                  <a:pt x="168015" y="197862"/>
                </a:lnTo>
                <a:lnTo>
                  <a:pt x="174051" y="199890"/>
                </a:lnTo>
                <a:lnTo>
                  <a:pt x="182449" y="200790"/>
                </a:lnTo>
                <a:lnTo>
                  <a:pt x="191578" y="201191"/>
                </a:lnTo>
                <a:lnTo>
                  <a:pt x="198811" y="201369"/>
                </a:lnTo>
                <a:lnTo>
                  <a:pt x="202073" y="200464"/>
                </a:lnTo>
                <a:lnTo>
                  <a:pt x="212168" y="194640"/>
                </a:lnTo>
                <a:lnTo>
                  <a:pt x="221614" y="189568"/>
                </a:lnTo>
                <a:lnTo>
                  <a:pt x="237643" y="181357"/>
                </a:lnTo>
                <a:lnTo>
                  <a:pt x="243201" y="176645"/>
                </a:lnTo>
                <a:lnTo>
                  <a:pt x="248812" y="170647"/>
                </a:lnTo>
                <a:lnTo>
                  <a:pt x="259173" y="158266"/>
                </a:lnTo>
                <a:lnTo>
                  <a:pt x="266953" y="149589"/>
                </a:lnTo>
                <a:lnTo>
                  <a:pt x="273586" y="140017"/>
                </a:lnTo>
                <a:lnTo>
                  <a:pt x="279709" y="129413"/>
                </a:lnTo>
                <a:lnTo>
                  <a:pt x="285605" y="118351"/>
                </a:lnTo>
                <a:lnTo>
                  <a:pt x="294279" y="101412"/>
                </a:lnTo>
                <a:lnTo>
                  <a:pt x="297478" y="92571"/>
                </a:lnTo>
                <a:lnTo>
                  <a:pt x="298900" y="83561"/>
                </a:lnTo>
                <a:lnTo>
                  <a:pt x="299532" y="70032"/>
                </a:lnTo>
                <a:lnTo>
                  <a:pt x="300653" y="64328"/>
                </a:lnTo>
                <a:lnTo>
                  <a:pt x="304438" y="55452"/>
                </a:lnTo>
                <a:lnTo>
                  <a:pt x="304876" y="50798"/>
                </a:lnTo>
                <a:lnTo>
                  <a:pt x="302823" y="40548"/>
                </a:lnTo>
                <a:lnTo>
                  <a:pt x="300863" y="28618"/>
                </a:lnTo>
                <a:lnTo>
                  <a:pt x="295731" y="14500"/>
                </a:lnTo>
                <a:lnTo>
                  <a:pt x="292729" y="7353"/>
                </a:lnTo>
                <a:lnTo>
                  <a:pt x="287289" y="685"/>
                </a:lnTo>
                <a:lnTo>
                  <a:pt x="285823" y="0"/>
                </a:lnTo>
                <a:lnTo>
                  <a:pt x="284847" y="495"/>
                </a:lnTo>
                <a:lnTo>
                  <a:pt x="284195" y="1778"/>
                </a:lnTo>
                <a:lnTo>
                  <a:pt x="284713" y="4539"/>
                </a:lnTo>
                <a:lnTo>
                  <a:pt x="289041" y="16573"/>
                </a:lnTo>
                <a:lnTo>
                  <a:pt x="290388" y="23432"/>
                </a:lnTo>
                <a:lnTo>
                  <a:pt x="292652" y="31357"/>
                </a:lnTo>
                <a:lnTo>
                  <a:pt x="300247" y="55402"/>
                </a:lnTo>
                <a:lnTo>
                  <a:pt x="303035" y="66958"/>
                </a:lnTo>
                <a:lnTo>
                  <a:pt x="304893" y="77519"/>
                </a:lnTo>
                <a:lnTo>
                  <a:pt x="312427" y="137755"/>
                </a:lnTo>
                <a:lnTo>
                  <a:pt x="314012" y="153292"/>
                </a:lnTo>
                <a:lnTo>
                  <a:pt x="315069" y="166508"/>
                </a:lnTo>
                <a:lnTo>
                  <a:pt x="315773" y="178176"/>
                </a:lnTo>
                <a:lnTo>
                  <a:pt x="317195" y="191670"/>
                </a:lnTo>
                <a:lnTo>
                  <a:pt x="321316" y="221902"/>
                </a:lnTo>
                <a:lnTo>
                  <a:pt x="323748" y="235108"/>
                </a:lnTo>
                <a:lnTo>
                  <a:pt x="326322" y="246769"/>
                </a:lnTo>
                <a:lnTo>
                  <a:pt x="328990" y="257401"/>
                </a:lnTo>
                <a:lnTo>
                  <a:pt x="330769" y="266393"/>
                </a:lnTo>
                <a:lnTo>
                  <a:pt x="331955" y="274294"/>
                </a:lnTo>
                <a:lnTo>
                  <a:pt x="332746" y="281465"/>
                </a:lnTo>
                <a:lnTo>
                  <a:pt x="332321" y="289104"/>
                </a:lnTo>
                <a:lnTo>
                  <a:pt x="331085" y="297054"/>
                </a:lnTo>
                <a:lnTo>
                  <a:pt x="329308" y="305212"/>
                </a:lnTo>
                <a:lnTo>
                  <a:pt x="327334" y="319356"/>
                </a:lnTo>
                <a:lnTo>
                  <a:pt x="326808" y="325794"/>
                </a:lnTo>
                <a:lnTo>
                  <a:pt x="325504" y="334849"/>
                </a:lnTo>
                <a:lnTo>
                  <a:pt x="321516" y="357610"/>
                </a:lnTo>
                <a:lnTo>
                  <a:pt x="318167" y="367490"/>
                </a:lnTo>
                <a:lnTo>
                  <a:pt x="314029" y="375981"/>
                </a:lnTo>
                <a:lnTo>
                  <a:pt x="309365" y="383548"/>
                </a:lnTo>
                <a:lnTo>
                  <a:pt x="301643" y="397034"/>
                </a:lnTo>
                <a:lnTo>
                  <a:pt x="295036" y="408426"/>
                </a:lnTo>
                <a:lnTo>
                  <a:pt x="285961" y="420193"/>
                </a:lnTo>
                <a:lnTo>
                  <a:pt x="276287" y="430665"/>
                </a:lnTo>
                <a:lnTo>
                  <a:pt x="266940" y="440201"/>
                </a:lnTo>
                <a:lnTo>
                  <a:pt x="259875" y="444457"/>
                </a:lnTo>
                <a:lnTo>
                  <a:pt x="251355" y="448248"/>
                </a:lnTo>
                <a:lnTo>
                  <a:pt x="241865" y="451728"/>
                </a:lnTo>
                <a:lnTo>
                  <a:pt x="233633" y="454047"/>
                </a:lnTo>
                <a:lnTo>
                  <a:pt x="226241" y="455594"/>
                </a:lnTo>
                <a:lnTo>
                  <a:pt x="219407" y="456624"/>
                </a:lnTo>
                <a:lnTo>
                  <a:pt x="212946" y="457312"/>
                </a:lnTo>
                <a:lnTo>
                  <a:pt x="206734" y="457771"/>
                </a:lnTo>
                <a:lnTo>
                  <a:pt x="200688" y="458076"/>
                </a:lnTo>
                <a:lnTo>
                  <a:pt x="188889" y="458415"/>
                </a:lnTo>
                <a:lnTo>
                  <a:pt x="155297" y="458651"/>
                </a:lnTo>
                <a:lnTo>
                  <a:pt x="94545" y="458682"/>
                </a:lnTo>
                <a:lnTo>
                  <a:pt x="86843" y="457731"/>
                </a:lnTo>
                <a:lnTo>
                  <a:pt x="79803" y="456145"/>
                </a:lnTo>
                <a:lnTo>
                  <a:pt x="73204" y="454135"/>
                </a:lnTo>
                <a:lnTo>
                  <a:pt x="66900" y="452794"/>
                </a:lnTo>
                <a:lnTo>
                  <a:pt x="60793" y="451901"/>
                </a:lnTo>
                <a:lnTo>
                  <a:pt x="54816" y="451305"/>
                </a:lnTo>
                <a:lnTo>
                  <a:pt x="45635" y="448104"/>
                </a:lnTo>
                <a:lnTo>
                  <a:pt x="41854" y="445916"/>
                </a:lnTo>
                <a:lnTo>
                  <a:pt x="32572" y="443486"/>
                </a:lnTo>
                <a:lnTo>
                  <a:pt x="27430" y="442838"/>
                </a:lnTo>
                <a:lnTo>
                  <a:pt x="22096" y="440501"/>
                </a:lnTo>
                <a:lnTo>
                  <a:pt x="16636" y="437038"/>
                </a:lnTo>
                <a:lnTo>
                  <a:pt x="3286" y="426893"/>
                </a:lnTo>
                <a:lnTo>
                  <a:pt x="2191" y="425109"/>
                </a:lnTo>
                <a:lnTo>
                  <a:pt x="0" y="415824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251"/>
          <p:cNvSpPr/>
          <p:nvPr/>
        </p:nvSpPr>
        <p:spPr>
          <a:xfrm>
            <a:off x="3560445" y="4560570"/>
            <a:ext cx="308610" cy="17146"/>
          </a:xfrm>
          <a:custGeom>
            <a:avLst/>
            <a:gdLst/>
            <a:ahLst/>
            <a:cxnLst/>
            <a:rect l="0" t="0" r="0" b="0"/>
            <a:pathLst>
              <a:path w="308610" h="17146">
                <a:moveTo>
                  <a:pt x="0" y="17145"/>
                </a:moveTo>
                <a:lnTo>
                  <a:pt x="57894" y="17145"/>
                </a:lnTo>
                <a:lnTo>
                  <a:pt x="64313" y="16192"/>
                </a:lnTo>
                <a:lnTo>
                  <a:pt x="71450" y="14605"/>
                </a:lnTo>
                <a:lnTo>
                  <a:pt x="79066" y="12594"/>
                </a:lnTo>
                <a:lnTo>
                  <a:pt x="93668" y="10301"/>
                </a:lnTo>
                <a:lnTo>
                  <a:pt x="135292" y="5213"/>
                </a:lnTo>
                <a:lnTo>
                  <a:pt x="154012" y="3475"/>
                </a:lnTo>
                <a:lnTo>
                  <a:pt x="170302" y="2317"/>
                </a:lnTo>
                <a:lnTo>
                  <a:pt x="184972" y="1544"/>
                </a:lnTo>
                <a:lnTo>
                  <a:pt x="224132" y="686"/>
                </a:lnTo>
                <a:lnTo>
                  <a:pt x="308609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252"/>
          <p:cNvSpPr/>
          <p:nvPr/>
        </p:nvSpPr>
        <p:spPr>
          <a:xfrm>
            <a:off x="3500437" y="4697729"/>
            <a:ext cx="360046" cy="25719"/>
          </a:xfrm>
          <a:custGeom>
            <a:avLst/>
            <a:gdLst/>
            <a:ahLst/>
            <a:cxnLst/>
            <a:rect l="0" t="0" r="0" b="0"/>
            <a:pathLst>
              <a:path w="360046" h="25719">
                <a:moveTo>
                  <a:pt x="0" y="25718"/>
                </a:moveTo>
                <a:lnTo>
                  <a:pt x="31856" y="21168"/>
                </a:lnTo>
                <a:lnTo>
                  <a:pt x="47908" y="19827"/>
                </a:lnTo>
                <a:lnTo>
                  <a:pt x="65276" y="18933"/>
                </a:lnTo>
                <a:lnTo>
                  <a:pt x="83522" y="18337"/>
                </a:lnTo>
                <a:lnTo>
                  <a:pt x="97591" y="16988"/>
                </a:lnTo>
                <a:lnTo>
                  <a:pt x="108876" y="15136"/>
                </a:lnTo>
                <a:lnTo>
                  <a:pt x="118304" y="12948"/>
                </a:lnTo>
                <a:lnTo>
                  <a:pt x="134114" y="10537"/>
                </a:lnTo>
                <a:lnTo>
                  <a:pt x="177081" y="5319"/>
                </a:lnTo>
                <a:lnTo>
                  <a:pt x="195207" y="3546"/>
                </a:lnTo>
                <a:lnTo>
                  <a:pt x="210148" y="2364"/>
                </a:lnTo>
                <a:lnTo>
                  <a:pt x="233416" y="1051"/>
                </a:lnTo>
                <a:lnTo>
                  <a:pt x="250108" y="468"/>
                </a:lnTo>
                <a:lnTo>
                  <a:pt x="259131" y="1264"/>
                </a:lnTo>
                <a:lnTo>
                  <a:pt x="268957" y="2748"/>
                </a:lnTo>
                <a:lnTo>
                  <a:pt x="279317" y="4690"/>
                </a:lnTo>
                <a:lnTo>
                  <a:pt x="288129" y="5984"/>
                </a:lnTo>
                <a:lnTo>
                  <a:pt x="295908" y="6848"/>
                </a:lnTo>
                <a:lnTo>
                  <a:pt x="308680" y="7806"/>
                </a:lnTo>
                <a:lnTo>
                  <a:pt x="317531" y="8232"/>
                </a:lnTo>
                <a:lnTo>
                  <a:pt x="327180" y="8422"/>
                </a:lnTo>
                <a:lnTo>
                  <a:pt x="353912" y="8564"/>
                </a:lnTo>
                <a:lnTo>
                  <a:pt x="355956" y="7615"/>
                </a:lnTo>
                <a:lnTo>
                  <a:pt x="357319" y="6029"/>
                </a:lnTo>
                <a:lnTo>
                  <a:pt x="360045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253"/>
          <p:cNvSpPr/>
          <p:nvPr/>
        </p:nvSpPr>
        <p:spPr>
          <a:xfrm>
            <a:off x="4024855" y="4380689"/>
            <a:ext cx="315688" cy="475655"/>
          </a:xfrm>
          <a:custGeom>
            <a:avLst/>
            <a:gdLst/>
            <a:ahLst/>
            <a:cxnLst/>
            <a:rect l="0" t="0" r="0" b="0"/>
            <a:pathLst>
              <a:path w="315688" h="475655">
                <a:moveTo>
                  <a:pt x="315687" y="85583"/>
                </a:moveTo>
                <a:lnTo>
                  <a:pt x="269985" y="39881"/>
                </a:lnTo>
                <a:lnTo>
                  <a:pt x="267121" y="37970"/>
                </a:lnTo>
                <a:lnTo>
                  <a:pt x="261400" y="35847"/>
                </a:lnTo>
                <a:lnTo>
                  <a:pt x="256635" y="33376"/>
                </a:lnTo>
                <a:lnTo>
                  <a:pt x="250602" y="29823"/>
                </a:lnTo>
                <a:lnTo>
                  <a:pt x="243722" y="25550"/>
                </a:lnTo>
                <a:lnTo>
                  <a:pt x="237230" y="22701"/>
                </a:lnTo>
                <a:lnTo>
                  <a:pt x="230998" y="20802"/>
                </a:lnTo>
                <a:lnTo>
                  <a:pt x="224937" y="19535"/>
                </a:lnTo>
                <a:lnTo>
                  <a:pt x="215664" y="15589"/>
                </a:lnTo>
                <a:lnTo>
                  <a:pt x="207415" y="10660"/>
                </a:lnTo>
                <a:lnTo>
                  <a:pt x="197399" y="5294"/>
                </a:lnTo>
                <a:lnTo>
                  <a:pt x="192061" y="3482"/>
                </a:lnTo>
                <a:lnTo>
                  <a:pt x="186597" y="2274"/>
                </a:lnTo>
                <a:lnTo>
                  <a:pt x="181049" y="1469"/>
                </a:lnTo>
                <a:lnTo>
                  <a:pt x="175446" y="932"/>
                </a:lnTo>
                <a:lnTo>
                  <a:pt x="169806" y="574"/>
                </a:lnTo>
                <a:lnTo>
                  <a:pt x="164140" y="335"/>
                </a:lnTo>
                <a:lnTo>
                  <a:pt x="133412" y="0"/>
                </a:lnTo>
                <a:lnTo>
                  <a:pt x="123686" y="905"/>
                </a:lnTo>
                <a:lnTo>
                  <a:pt x="115296" y="2461"/>
                </a:lnTo>
                <a:lnTo>
                  <a:pt x="107798" y="4451"/>
                </a:lnTo>
                <a:lnTo>
                  <a:pt x="100894" y="6730"/>
                </a:lnTo>
                <a:lnTo>
                  <a:pt x="94387" y="9202"/>
                </a:lnTo>
                <a:lnTo>
                  <a:pt x="88144" y="11802"/>
                </a:lnTo>
                <a:lnTo>
                  <a:pt x="78667" y="17232"/>
                </a:lnTo>
                <a:lnTo>
                  <a:pt x="69374" y="23772"/>
                </a:lnTo>
                <a:lnTo>
                  <a:pt x="55720" y="33029"/>
                </a:lnTo>
                <a:lnTo>
                  <a:pt x="49031" y="38165"/>
                </a:lnTo>
                <a:lnTo>
                  <a:pt x="42666" y="43494"/>
                </a:lnTo>
                <a:lnTo>
                  <a:pt x="36518" y="48951"/>
                </a:lnTo>
                <a:lnTo>
                  <a:pt x="24607" y="60095"/>
                </a:lnTo>
                <a:lnTo>
                  <a:pt x="14868" y="70445"/>
                </a:lnTo>
                <a:lnTo>
                  <a:pt x="8433" y="82579"/>
                </a:lnTo>
                <a:lnTo>
                  <a:pt x="1870" y="96864"/>
                </a:lnTo>
                <a:lnTo>
                  <a:pt x="0" y="104249"/>
                </a:lnTo>
                <a:lnTo>
                  <a:pt x="454" y="108504"/>
                </a:lnTo>
                <a:lnTo>
                  <a:pt x="3499" y="118313"/>
                </a:lnTo>
                <a:lnTo>
                  <a:pt x="10568" y="139096"/>
                </a:lnTo>
                <a:lnTo>
                  <a:pt x="15931" y="150006"/>
                </a:lnTo>
                <a:lnTo>
                  <a:pt x="22442" y="158983"/>
                </a:lnTo>
                <a:lnTo>
                  <a:pt x="31686" y="169323"/>
                </a:lnTo>
                <a:lnTo>
                  <a:pt x="39604" y="177728"/>
                </a:lnTo>
                <a:lnTo>
                  <a:pt x="43049" y="181303"/>
                </a:lnTo>
                <a:lnTo>
                  <a:pt x="47251" y="183687"/>
                </a:lnTo>
                <a:lnTo>
                  <a:pt x="56999" y="186334"/>
                </a:lnTo>
                <a:lnTo>
                  <a:pt x="62266" y="187993"/>
                </a:lnTo>
                <a:lnTo>
                  <a:pt x="67683" y="190052"/>
                </a:lnTo>
                <a:lnTo>
                  <a:pt x="73198" y="192376"/>
                </a:lnTo>
                <a:lnTo>
                  <a:pt x="78780" y="193926"/>
                </a:lnTo>
                <a:lnTo>
                  <a:pt x="84407" y="194960"/>
                </a:lnTo>
                <a:lnTo>
                  <a:pt x="90063" y="195648"/>
                </a:lnTo>
                <a:lnTo>
                  <a:pt x="95738" y="196107"/>
                </a:lnTo>
                <a:lnTo>
                  <a:pt x="101427" y="196413"/>
                </a:lnTo>
                <a:lnTo>
                  <a:pt x="107125" y="196618"/>
                </a:lnTo>
                <a:lnTo>
                  <a:pt x="111876" y="195801"/>
                </a:lnTo>
                <a:lnTo>
                  <a:pt x="119694" y="192354"/>
                </a:lnTo>
                <a:lnTo>
                  <a:pt x="128884" y="190187"/>
                </a:lnTo>
                <a:lnTo>
                  <a:pt x="138366" y="189224"/>
                </a:lnTo>
                <a:lnTo>
                  <a:pt x="145755" y="188796"/>
                </a:lnTo>
                <a:lnTo>
                  <a:pt x="149059" y="187729"/>
                </a:lnTo>
                <a:lnTo>
                  <a:pt x="155270" y="184004"/>
                </a:lnTo>
                <a:lnTo>
                  <a:pt x="164122" y="176551"/>
                </a:lnTo>
                <a:lnTo>
                  <a:pt x="172443" y="171099"/>
                </a:lnTo>
                <a:lnTo>
                  <a:pt x="181538" y="165500"/>
                </a:lnTo>
                <a:lnTo>
                  <a:pt x="188756" y="159836"/>
                </a:lnTo>
                <a:lnTo>
                  <a:pt x="198174" y="151293"/>
                </a:lnTo>
                <a:lnTo>
                  <a:pt x="206997" y="138178"/>
                </a:lnTo>
                <a:lnTo>
                  <a:pt x="215643" y="126779"/>
                </a:lnTo>
                <a:lnTo>
                  <a:pt x="217558" y="121620"/>
                </a:lnTo>
                <a:lnTo>
                  <a:pt x="219687" y="108267"/>
                </a:lnTo>
                <a:lnTo>
                  <a:pt x="223173" y="97887"/>
                </a:lnTo>
                <a:lnTo>
                  <a:pt x="226945" y="90099"/>
                </a:lnTo>
                <a:lnTo>
                  <a:pt x="228621" y="83462"/>
                </a:lnTo>
                <a:lnTo>
                  <a:pt x="228116" y="81312"/>
                </a:lnTo>
                <a:lnTo>
                  <a:pt x="226826" y="79879"/>
                </a:lnTo>
                <a:lnTo>
                  <a:pt x="225014" y="78922"/>
                </a:lnTo>
                <a:lnTo>
                  <a:pt x="223806" y="77333"/>
                </a:lnTo>
                <a:lnTo>
                  <a:pt x="223000" y="75321"/>
                </a:lnTo>
                <a:lnTo>
                  <a:pt x="221708" y="69798"/>
                </a:lnTo>
                <a:lnTo>
                  <a:pt x="221601" y="70297"/>
                </a:lnTo>
                <a:lnTo>
                  <a:pt x="221408" y="83140"/>
                </a:lnTo>
                <a:lnTo>
                  <a:pt x="221390" y="155304"/>
                </a:lnTo>
                <a:lnTo>
                  <a:pt x="222342" y="164449"/>
                </a:lnTo>
                <a:lnTo>
                  <a:pt x="223930" y="174355"/>
                </a:lnTo>
                <a:lnTo>
                  <a:pt x="225940" y="184769"/>
                </a:lnTo>
                <a:lnTo>
                  <a:pt x="227281" y="193617"/>
                </a:lnTo>
                <a:lnTo>
                  <a:pt x="228175" y="201421"/>
                </a:lnTo>
                <a:lnTo>
                  <a:pt x="229168" y="216124"/>
                </a:lnTo>
                <a:lnTo>
                  <a:pt x="229609" y="232184"/>
                </a:lnTo>
                <a:lnTo>
                  <a:pt x="229931" y="270896"/>
                </a:lnTo>
                <a:lnTo>
                  <a:pt x="232488" y="285101"/>
                </a:lnTo>
                <a:lnTo>
                  <a:pt x="234504" y="292891"/>
                </a:lnTo>
                <a:lnTo>
                  <a:pt x="236743" y="306625"/>
                </a:lnTo>
                <a:lnTo>
                  <a:pt x="237738" y="320031"/>
                </a:lnTo>
                <a:lnTo>
                  <a:pt x="238181" y="335515"/>
                </a:lnTo>
                <a:lnTo>
                  <a:pt x="238465" y="368562"/>
                </a:lnTo>
                <a:lnTo>
                  <a:pt x="238525" y="438337"/>
                </a:lnTo>
                <a:lnTo>
                  <a:pt x="239481" y="446483"/>
                </a:lnTo>
                <a:lnTo>
                  <a:pt x="241071" y="454770"/>
                </a:lnTo>
                <a:lnTo>
                  <a:pt x="243083" y="463153"/>
                </a:lnTo>
                <a:lnTo>
                  <a:pt x="243472" y="468742"/>
                </a:lnTo>
                <a:lnTo>
                  <a:pt x="242778" y="472467"/>
                </a:lnTo>
                <a:lnTo>
                  <a:pt x="241364" y="474951"/>
                </a:lnTo>
                <a:lnTo>
                  <a:pt x="240421" y="475654"/>
                </a:lnTo>
                <a:lnTo>
                  <a:pt x="239792" y="475170"/>
                </a:lnTo>
                <a:lnTo>
                  <a:pt x="238535" y="471346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254"/>
          <p:cNvSpPr/>
          <p:nvPr/>
        </p:nvSpPr>
        <p:spPr>
          <a:xfrm>
            <a:off x="4383404" y="4384181"/>
            <a:ext cx="317184" cy="416270"/>
          </a:xfrm>
          <a:custGeom>
            <a:avLst/>
            <a:gdLst/>
            <a:ahLst/>
            <a:cxnLst/>
            <a:rect l="0" t="0" r="0" b="0"/>
            <a:pathLst>
              <a:path w="317184" h="416270">
                <a:moveTo>
                  <a:pt x="317183" y="4939"/>
                </a:moveTo>
                <a:lnTo>
                  <a:pt x="308082" y="388"/>
                </a:lnTo>
                <a:lnTo>
                  <a:pt x="305400" y="0"/>
                </a:lnTo>
                <a:lnTo>
                  <a:pt x="303613" y="693"/>
                </a:lnTo>
                <a:lnTo>
                  <a:pt x="302421" y="2109"/>
                </a:lnTo>
                <a:lnTo>
                  <a:pt x="300674" y="3052"/>
                </a:lnTo>
                <a:lnTo>
                  <a:pt x="296193" y="4100"/>
                </a:lnTo>
                <a:lnTo>
                  <a:pt x="288487" y="4566"/>
                </a:lnTo>
                <a:lnTo>
                  <a:pt x="283764" y="4690"/>
                </a:lnTo>
                <a:lnTo>
                  <a:pt x="279664" y="5725"/>
                </a:lnTo>
                <a:lnTo>
                  <a:pt x="272568" y="9416"/>
                </a:lnTo>
                <a:lnTo>
                  <a:pt x="263699" y="11691"/>
                </a:lnTo>
                <a:lnTo>
                  <a:pt x="258667" y="12298"/>
                </a:lnTo>
                <a:lnTo>
                  <a:pt x="214290" y="19163"/>
                </a:lnTo>
                <a:lnTo>
                  <a:pt x="206678" y="20136"/>
                </a:lnTo>
                <a:lnTo>
                  <a:pt x="200650" y="20785"/>
                </a:lnTo>
                <a:lnTo>
                  <a:pt x="194727" y="22170"/>
                </a:lnTo>
                <a:lnTo>
                  <a:pt x="188873" y="24047"/>
                </a:lnTo>
                <a:lnTo>
                  <a:pt x="183066" y="26250"/>
                </a:lnTo>
                <a:lnTo>
                  <a:pt x="177289" y="27719"/>
                </a:lnTo>
                <a:lnTo>
                  <a:pt x="171533" y="28698"/>
                </a:lnTo>
                <a:lnTo>
                  <a:pt x="165790" y="29351"/>
                </a:lnTo>
                <a:lnTo>
                  <a:pt x="157199" y="29786"/>
                </a:lnTo>
                <a:lnTo>
                  <a:pt x="126165" y="30398"/>
                </a:lnTo>
                <a:lnTo>
                  <a:pt x="90386" y="30653"/>
                </a:lnTo>
                <a:lnTo>
                  <a:pt x="88832" y="31607"/>
                </a:lnTo>
                <a:lnTo>
                  <a:pt x="87797" y="33195"/>
                </a:lnTo>
                <a:lnTo>
                  <a:pt x="87106" y="35206"/>
                </a:lnTo>
                <a:lnTo>
                  <a:pt x="86135" y="47139"/>
                </a:lnTo>
                <a:lnTo>
                  <a:pt x="85908" y="57349"/>
                </a:lnTo>
                <a:lnTo>
                  <a:pt x="85847" y="62739"/>
                </a:lnTo>
                <a:lnTo>
                  <a:pt x="83240" y="73808"/>
                </a:lnTo>
                <a:lnTo>
                  <a:pt x="79858" y="85077"/>
                </a:lnTo>
                <a:lnTo>
                  <a:pt x="78355" y="96436"/>
                </a:lnTo>
                <a:lnTo>
                  <a:pt x="77955" y="103085"/>
                </a:lnTo>
                <a:lnTo>
                  <a:pt x="77509" y="118091"/>
                </a:lnTo>
                <a:lnTo>
                  <a:pt x="77258" y="147156"/>
                </a:lnTo>
                <a:lnTo>
                  <a:pt x="76271" y="154996"/>
                </a:lnTo>
                <a:lnTo>
                  <a:pt x="72633" y="166246"/>
                </a:lnTo>
                <a:lnTo>
                  <a:pt x="69781" y="177934"/>
                </a:lnTo>
                <a:lnTo>
                  <a:pt x="69114" y="189458"/>
                </a:lnTo>
                <a:lnTo>
                  <a:pt x="68739" y="201851"/>
                </a:lnTo>
                <a:lnTo>
                  <a:pt x="68686" y="201936"/>
                </a:lnTo>
                <a:lnTo>
                  <a:pt x="73162" y="202056"/>
                </a:lnTo>
                <a:lnTo>
                  <a:pt x="74493" y="201120"/>
                </a:lnTo>
                <a:lnTo>
                  <a:pt x="75380" y="199544"/>
                </a:lnTo>
                <a:lnTo>
                  <a:pt x="75971" y="197540"/>
                </a:lnTo>
                <a:lnTo>
                  <a:pt x="79167" y="192774"/>
                </a:lnTo>
                <a:lnTo>
                  <a:pt x="81354" y="190170"/>
                </a:lnTo>
                <a:lnTo>
                  <a:pt x="88863" y="184736"/>
                </a:lnTo>
                <a:lnTo>
                  <a:pt x="97598" y="179147"/>
                </a:lnTo>
                <a:lnTo>
                  <a:pt x="104654" y="173487"/>
                </a:lnTo>
                <a:lnTo>
                  <a:pt x="109775" y="169691"/>
                </a:lnTo>
                <a:lnTo>
                  <a:pt x="123084" y="160395"/>
                </a:lnTo>
                <a:lnTo>
                  <a:pt x="129682" y="156201"/>
                </a:lnTo>
                <a:lnTo>
                  <a:pt x="135984" y="152453"/>
                </a:lnTo>
                <a:lnTo>
                  <a:pt x="142091" y="149001"/>
                </a:lnTo>
                <a:lnTo>
                  <a:pt x="148068" y="146700"/>
                </a:lnTo>
                <a:lnTo>
                  <a:pt x="153957" y="145167"/>
                </a:lnTo>
                <a:lnTo>
                  <a:pt x="159788" y="144144"/>
                </a:lnTo>
                <a:lnTo>
                  <a:pt x="165581" y="141557"/>
                </a:lnTo>
                <a:lnTo>
                  <a:pt x="171347" y="137928"/>
                </a:lnTo>
                <a:lnTo>
                  <a:pt x="177097" y="133603"/>
                </a:lnTo>
                <a:lnTo>
                  <a:pt x="182835" y="130720"/>
                </a:lnTo>
                <a:lnTo>
                  <a:pt x="188565" y="128798"/>
                </a:lnTo>
                <a:lnTo>
                  <a:pt x="194290" y="127516"/>
                </a:lnTo>
                <a:lnTo>
                  <a:pt x="200012" y="127615"/>
                </a:lnTo>
                <a:lnTo>
                  <a:pt x="205732" y="128633"/>
                </a:lnTo>
                <a:lnTo>
                  <a:pt x="211450" y="130264"/>
                </a:lnTo>
                <a:lnTo>
                  <a:pt x="225423" y="134616"/>
                </a:lnTo>
                <a:lnTo>
                  <a:pt x="233149" y="137110"/>
                </a:lnTo>
                <a:lnTo>
                  <a:pt x="240206" y="139726"/>
                </a:lnTo>
                <a:lnTo>
                  <a:pt x="246815" y="142421"/>
                </a:lnTo>
                <a:lnTo>
                  <a:pt x="253126" y="145171"/>
                </a:lnTo>
                <a:lnTo>
                  <a:pt x="265218" y="150767"/>
                </a:lnTo>
                <a:lnTo>
                  <a:pt x="271110" y="153592"/>
                </a:lnTo>
                <a:lnTo>
                  <a:pt x="280196" y="159272"/>
                </a:lnTo>
                <a:lnTo>
                  <a:pt x="283952" y="162120"/>
                </a:lnTo>
                <a:lnTo>
                  <a:pt x="289315" y="167829"/>
                </a:lnTo>
                <a:lnTo>
                  <a:pt x="295746" y="175445"/>
                </a:lnTo>
                <a:lnTo>
                  <a:pt x="302892" y="184332"/>
                </a:lnTo>
                <a:lnTo>
                  <a:pt x="310831" y="196746"/>
                </a:lnTo>
                <a:lnTo>
                  <a:pt x="312948" y="201390"/>
                </a:lnTo>
                <a:lnTo>
                  <a:pt x="314360" y="209249"/>
                </a:lnTo>
                <a:lnTo>
                  <a:pt x="315301" y="219251"/>
                </a:lnTo>
                <a:lnTo>
                  <a:pt x="315928" y="230681"/>
                </a:lnTo>
                <a:lnTo>
                  <a:pt x="316626" y="253541"/>
                </a:lnTo>
                <a:lnTo>
                  <a:pt x="316811" y="264971"/>
                </a:lnTo>
                <a:lnTo>
                  <a:pt x="314078" y="276401"/>
                </a:lnTo>
                <a:lnTo>
                  <a:pt x="309398" y="287831"/>
                </a:lnTo>
                <a:lnTo>
                  <a:pt x="290457" y="324449"/>
                </a:lnTo>
                <a:lnTo>
                  <a:pt x="286031" y="331293"/>
                </a:lnTo>
                <a:lnTo>
                  <a:pt x="281175" y="337761"/>
                </a:lnTo>
                <a:lnTo>
                  <a:pt x="276032" y="343978"/>
                </a:lnTo>
                <a:lnTo>
                  <a:pt x="270699" y="349075"/>
                </a:lnTo>
                <a:lnTo>
                  <a:pt x="265239" y="353425"/>
                </a:lnTo>
                <a:lnTo>
                  <a:pt x="259694" y="357278"/>
                </a:lnTo>
                <a:lnTo>
                  <a:pt x="254092" y="361752"/>
                </a:lnTo>
                <a:lnTo>
                  <a:pt x="248452" y="366639"/>
                </a:lnTo>
                <a:lnTo>
                  <a:pt x="242787" y="371802"/>
                </a:lnTo>
                <a:lnTo>
                  <a:pt x="237106" y="376197"/>
                </a:lnTo>
                <a:lnTo>
                  <a:pt x="231413" y="380079"/>
                </a:lnTo>
                <a:lnTo>
                  <a:pt x="225713" y="383620"/>
                </a:lnTo>
                <a:lnTo>
                  <a:pt x="220008" y="386933"/>
                </a:lnTo>
                <a:lnTo>
                  <a:pt x="208589" y="393153"/>
                </a:lnTo>
                <a:lnTo>
                  <a:pt x="191451" y="402011"/>
                </a:lnTo>
                <a:lnTo>
                  <a:pt x="184784" y="404909"/>
                </a:lnTo>
                <a:lnTo>
                  <a:pt x="177482" y="407793"/>
                </a:lnTo>
                <a:lnTo>
                  <a:pt x="169756" y="410668"/>
                </a:lnTo>
                <a:lnTo>
                  <a:pt x="162701" y="412585"/>
                </a:lnTo>
                <a:lnTo>
                  <a:pt x="156093" y="413862"/>
                </a:lnTo>
                <a:lnTo>
                  <a:pt x="149782" y="414715"/>
                </a:lnTo>
                <a:lnTo>
                  <a:pt x="143670" y="415283"/>
                </a:lnTo>
                <a:lnTo>
                  <a:pt x="137690" y="415662"/>
                </a:lnTo>
                <a:lnTo>
                  <a:pt x="131799" y="415913"/>
                </a:lnTo>
                <a:lnTo>
                  <a:pt x="105303" y="416269"/>
                </a:lnTo>
                <a:lnTo>
                  <a:pt x="96873" y="415366"/>
                </a:lnTo>
                <a:lnTo>
                  <a:pt x="89347" y="413812"/>
                </a:lnTo>
                <a:lnTo>
                  <a:pt x="82424" y="411824"/>
                </a:lnTo>
                <a:lnTo>
                  <a:pt x="76857" y="410498"/>
                </a:lnTo>
                <a:lnTo>
                  <a:pt x="68132" y="409025"/>
                </a:lnTo>
                <a:lnTo>
                  <a:pt x="58539" y="405830"/>
                </a:lnTo>
                <a:lnTo>
                  <a:pt x="48877" y="402188"/>
                </a:lnTo>
                <a:lnTo>
                  <a:pt x="41408" y="400569"/>
                </a:lnTo>
                <a:lnTo>
                  <a:pt x="32374" y="397310"/>
                </a:lnTo>
                <a:lnTo>
                  <a:pt x="27298" y="395107"/>
                </a:lnTo>
                <a:lnTo>
                  <a:pt x="23914" y="392686"/>
                </a:lnTo>
                <a:lnTo>
                  <a:pt x="21658" y="390119"/>
                </a:lnTo>
                <a:lnTo>
                  <a:pt x="20153" y="387456"/>
                </a:lnTo>
                <a:lnTo>
                  <a:pt x="18199" y="385680"/>
                </a:lnTo>
                <a:lnTo>
                  <a:pt x="15942" y="384496"/>
                </a:lnTo>
                <a:lnTo>
                  <a:pt x="13486" y="383707"/>
                </a:lnTo>
                <a:lnTo>
                  <a:pt x="8217" y="380290"/>
                </a:lnTo>
                <a:lnTo>
                  <a:pt x="0" y="373556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255"/>
          <p:cNvSpPr/>
          <p:nvPr/>
        </p:nvSpPr>
        <p:spPr>
          <a:xfrm>
            <a:off x="4753718" y="4472387"/>
            <a:ext cx="328664" cy="319492"/>
          </a:xfrm>
          <a:custGeom>
            <a:avLst/>
            <a:gdLst/>
            <a:ahLst/>
            <a:cxnLst/>
            <a:rect l="0" t="0" r="0" b="0"/>
            <a:pathLst>
              <a:path w="328664" h="319492">
                <a:moveTo>
                  <a:pt x="126891" y="11030"/>
                </a:moveTo>
                <a:lnTo>
                  <a:pt x="126891" y="1929"/>
                </a:lnTo>
                <a:lnTo>
                  <a:pt x="125939" y="200"/>
                </a:lnTo>
                <a:lnTo>
                  <a:pt x="124352" y="0"/>
                </a:lnTo>
                <a:lnTo>
                  <a:pt x="115026" y="4269"/>
                </a:lnTo>
                <a:lnTo>
                  <a:pt x="106379" y="8978"/>
                </a:lnTo>
                <a:lnTo>
                  <a:pt x="96154" y="16984"/>
                </a:lnTo>
                <a:lnTo>
                  <a:pt x="90053" y="22566"/>
                </a:lnTo>
                <a:lnTo>
                  <a:pt x="84235" y="27293"/>
                </a:lnTo>
                <a:lnTo>
                  <a:pt x="60701" y="45694"/>
                </a:lnTo>
                <a:lnTo>
                  <a:pt x="50484" y="54377"/>
                </a:lnTo>
                <a:lnTo>
                  <a:pt x="42767" y="63950"/>
                </a:lnTo>
                <a:lnTo>
                  <a:pt x="36163" y="73602"/>
                </a:lnTo>
                <a:lnTo>
                  <a:pt x="30053" y="81068"/>
                </a:lnTo>
                <a:lnTo>
                  <a:pt x="21258" y="90625"/>
                </a:lnTo>
                <a:lnTo>
                  <a:pt x="15491" y="99111"/>
                </a:lnTo>
                <a:lnTo>
                  <a:pt x="9753" y="108280"/>
                </a:lnTo>
                <a:lnTo>
                  <a:pt x="4028" y="115529"/>
                </a:lnTo>
                <a:lnTo>
                  <a:pt x="2120" y="119749"/>
                </a:lnTo>
                <a:lnTo>
                  <a:pt x="0" y="129517"/>
                </a:lnTo>
                <a:lnTo>
                  <a:pt x="387" y="140504"/>
                </a:lnTo>
                <a:lnTo>
                  <a:pt x="1598" y="155449"/>
                </a:lnTo>
                <a:lnTo>
                  <a:pt x="3357" y="173032"/>
                </a:lnTo>
                <a:lnTo>
                  <a:pt x="5483" y="185706"/>
                </a:lnTo>
                <a:lnTo>
                  <a:pt x="7852" y="195109"/>
                </a:lnTo>
                <a:lnTo>
                  <a:pt x="10385" y="202329"/>
                </a:lnTo>
                <a:lnTo>
                  <a:pt x="12073" y="209048"/>
                </a:lnTo>
                <a:lnTo>
                  <a:pt x="13198" y="215432"/>
                </a:lnTo>
                <a:lnTo>
                  <a:pt x="13948" y="221593"/>
                </a:lnTo>
                <a:lnTo>
                  <a:pt x="17322" y="230979"/>
                </a:lnTo>
                <a:lnTo>
                  <a:pt x="21997" y="238325"/>
                </a:lnTo>
                <a:lnTo>
                  <a:pt x="27249" y="244765"/>
                </a:lnTo>
                <a:lnTo>
                  <a:pt x="32758" y="253342"/>
                </a:lnTo>
                <a:lnTo>
                  <a:pt x="38382" y="262552"/>
                </a:lnTo>
                <a:lnTo>
                  <a:pt x="44057" y="269820"/>
                </a:lnTo>
                <a:lnTo>
                  <a:pt x="52293" y="276226"/>
                </a:lnTo>
                <a:lnTo>
                  <a:pt x="61352" y="282247"/>
                </a:lnTo>
                <a:lnTo>
                  <a:pt x="68553" y="288099"/>
                </a:lnTo>
                <a:lnTo>
                  <a:pt x="77962" y="296748"/>
                </a:lnTo>
                <a:lnTo>
                  <a:pt x="83794" y="299616"/>
                </a:lnTo>
                <a:lnTo>
                  <a:pt x="91493" y="302481"/>
                </a:lnTo>
                <a:lnTo>
                  <a:pt x="100435" y="305343"/>
                </a:lnTo>
                <a:lnTo>
                  <a:pt x="106396" y="308204"/>
                </a:lnTo>
                <a:lnTo>
                  <a:pt x="110370" y="311064"/>
                </a:lnTo>
                <a:lnTo>
                  <a:pt x="113020" y="313922"/>
                </a:lnTo>
                <a:lnTo>
                  <a:pt x="116691" y="315828"/>
                </a:lnTo>
                <a:lnTo>
                  <a:pt x="125851" y="317946"/>
                </a:lnTo>
                <a:lnTo>
                  <a:pt x="131913" y="318510"/>
                </a:lnTo>
                <a:lnTo>
                  <a:pt x="138812" y="318887"/>
                </a:lnTo>
                <a:lnTo>
                  <a:pt x="157093" y="319417"/>
                </a:lnTo>
                <a:lnTo>
                  <a:pt x="161314" y="319491"/>
                </a:lnTo>
                <a:lnTo>
                  <a:pt x="171083" y="317034"/>
                </a:lnTo>
                <a:lnTo>
                  <a:pt x="176355" y="315045"/>
                </a:lnTo>
                <a:lnTo>
                  <a:pt x="181774" y="313719"/>
                </a:lnTo>
                <a:lnTo>
                  <a:pt x="187293" y="312836"/>
                </a:lnTo>
                <a:lnTo>
                  <a:pt x="192877" y="312246"/>
                </a:lnTo>
                <a:lnTo>
                  <a:pt x="201621" y="309052"/>
                </a:lnTo>
                <a:lnTo>
                  <a:pt x="209635" y="304457"/>
                </a:lnTo>
                <a:lnTo>
                  <a:pt x="219547" y="299239"/>
                </a:lnTo>
                <a:lnTo>
                  <a:pt x="227762" y="293746"/>
                </a:lnTo>
                <a:lnTo>
                  <a:pt x="236493" y="287177"/>
                </a:lnTo>
                <a:lnTo>
                  <a:pt x="249898" y="277907"/>
                </a:lnTo>
                <a:lnTo>
                  <a:pt x="256521" y="272768"/>
                </a:lnTo>
                <a:lnTo>
                  <a:pt x="262841" y="267437"/>
                </a:lnTo>
                <a:lnTo>
                  <a:pt x="273991" y="257386"/>
                </a:lnTo>
                <a:lnTo>
                  <a:pt x="282121" y="249744"/>
                </a:lnTo>
                <a:lnTo>
                  <a:pt x="288911" y="240633"/>
                </a:lnTo>
                <a:lnTo>
                  <a:pt x="295102" y="231186"/>
                </a:lnTo>
                <a:lnTo>
                  <a:pt x="301029" y="223812"/>
                </a:lnTo>
                <a:lnTo>
                  <a:pt x="306839" y="214820"/>
                </a:lnTo>
                <a:lnTo>
                  <a:pt x="312596" y="205426"/>
                </a:lnTo>
                <a:lnTo>
                  <a:pt x="318329" y="198076"/>
                </a:lnTo>
                <a:lnTo>
                  <a:pt x="320239" y="193830"/>
                </a:lnTo>
                <a:lnTo>
                  <a:pt x="322362" y="184032"/>
                </a:lnTo>
                <a:lnTo>
                  <a:pt x="328107" y="149602"/>
                </a:lnTo>
                <a:lnTo>
                  <a:pt x="328663" y="139607"/>
                </a:lnTo>
                <a:lnTo>
                  <a:pt x="328081" y="131990"/>
                </a:lnTo>
                <a:lnTo>
                  <a:pt x="326740" y="125961"/>
                </a:lnTo>
                <a:lnTo>
                  <a:pt x="325251" y="116720"/>
                </a:lnTo>
                <a:lnTo>
                  <a:pt x="324853" y="112923"/>
                </a:lnTo>
                <a:lnTo>
                  <a:pt x="323636" y="109439"/>
                </a:lnTo>
                <a:lnTo>
                  <a:pt x="319744" y="103027"/>
                </a:lnTo>
                <a:lnTo>
                  <a:pt x="312197" y="94063"/>
                </a:lnTo>
                <a:lnTo>
                  <a:pt x="310436" y="90198"/>
                </a:lnTo>
                <a:lnTo>
                  <a:pt x="308479" y="80823"/>
                </a:lnTo>
                <a:lnTo>
                  <a:pt x="306053" y="76609"/>
                </a:lnTo>
                <a:lnTo>
                  <a:pt x="298276" y="69386"/>
                </a:lnTo>
                <a:lnTo>
                  <a:pt x="295440" y="66127"/>
                </a:lnTo>
                <a:lnTo>
                  <a:pt x="293550" y="63002"/>
                </a:lnTo>
                <a:lnTo>
                  <a:pt x="292290" y="59965"/>
                </a:lnTo>
                <a:lnTo>
                  <a:pt x="289545" y="56988"/>
                </a:lnTo>
                <a:lnTo>
                  <a:pt x="281414" y="51141"/>
                </a:lnTo>
                <a:lnTo>
                  <a:pt x="273991" y="47908"/>
                </a:lnTo>
                <a:lnTo>
                  <a:pt x="270678" y="47045"/>
                </a:lnTo>
                <a:lnTo>
                  <a:pt x="264457" y="43547"/>
                </a:lnTo>
                <a:lnTo>
                  <a:pt x="261464" y="41280"/>
                </a:lnTo>
                <a:lnTo>
                  <a:pt x="257564" y="39769"/>
                </a:lnTo>
                <a:lnTo>
                  <a:pt x="248151" y="38091"/>
                </a:lnTo>
                <a:lnTo>
                  <a:pt x="242973" y="36690"/>
                </a:lnTo>
                <a:lnTo>
                  <a:pt x="237617" y="34805"/>
                </a:lnTo>
                <a:lnTo>
                  <a:pt x="232141" y="32595"/>
                </a:lnTo>
                <a:lnTo>
                  <a:pt x="226586" y="31121"/>
                </a:lnTo>
                <a:lnTo>
                  <a:pt x="220977" y="30139"/>
                </a:lnTo>
                <a:lnTo>
                  <a:pt x="215332" y="29485"/>
                </a:lnTo>
                <a:lnTo>
                  <a:pt x="207759" y="29048"/>
                </a:lnTo>
                <a:lnTo>
                  <a:pt x="189186" y="28563"/>
                </a:lnTo>
                <a:lnTo>
                  <a:pt x="166409" y="28290"/>
                </a:lnTo>
                <a:lnTo>
                  <a:pt x="159904" y="29204"/>
                </a:lnTo>
                <a:lnTo>
                  <a:pt x="153663" y="30766"/>
                </a:lnTo>
                <a:lnTo>
                  <a:pt x="147597" y="32760"/>
                </a:lnTo>
                <a:lnTo>
                  <a:pt x="139742" y="34089"/>
                </a:lnTo>
                <a:lnTo>
                  <a:pt x="130697" y="34975"/>
                </a:lnTo>
                <a:lnTo>
                  <a:pt x="120856" y="35566"/>
                </a:lnTo>
                <a:lnTo>
                  <a:pt x="112390" y="36912"/>
                </a:lnTo>
                <a:lnTo>
                  <a:pt x="104841" y="38762"/>
                </a:lnTo>
                <a:lnTo>
                  <a:pt x="97904" y="40949"/>
                </a:lnTo>
                <a:lnTo>
                  <a:pt x="87655" y="45917"/>
                </a:lnTo>
                <a:lnTo>
                  <a:pt x="78974" y="51301"/>
                </a:lnTo>
                <a:lnTo>
                  <a:pt x="73991" y="54070"/>
                </a:lnTo>
                <a:lnTo>
                  <a:pt x="58311" y="6246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256"/>
          <p:cNvSpPr/>
          <p:nvPr/>
        </p:nvSpPr>
        <p:spPr>
          <a:xfrm>
            <a:off x="860107" y="5013169"/>
            <a:ext cx="4346259" cy="197152"/>
          </a:xfrm>
          <a:custGeom>
            <a:avLst/>
            <a:gdLst/>
            <a:ahLst/>
            <a:cxnLst/>
            <a:rect l="0" t="0" r="0" b="0"/>
            <a:pathLst>
              <a:path w="4346259" h="197152">
                <a:moveTo>
                  <a:pt x="0" y="96041"/>
                </a:moveTo>
                <a:lnTo>
                  <a:pt x="0" y="79558"/>
                </a:lnTo>
                <a:lnTo>
                  <a:pt x="1905" y="75528"/>
                </a:lnTo>
                <a:lnTo>
                  <a:pt x="5080" y="71888"/>
                </a:lnTo>
                <a:lnTo>
                  <a:pt x="9102" y="68509"/>
                </a:lnTo>
                <a:lnTo>
                  <a:pt x="12735" y="65303"/>
                </a:lnTo>
                <a:lnTo>
                  <a:pt x="19312" y="59203"/>
                </a:lnTo>
                <a:lnTo>
                  <a:pt x="32921" y="45861"/>
                </a:lnTo>
                <a:lnTo>
                  <a:pt x="40997" y="38775"/>
                </a:lnTo>
                <a:lnTo>
                  <a:pt x="62671" y="20742"/>
                </a:lnTo>
                <a:lnTo>
                  <a:pt x="73213" y="13457"/>
                </a:lnTo>
                <a:lnTo>
                  <a:pt x="83099" y="7647"/>
                </a:lnTo>
                <a:lnTo>
                  <a:pt x="92547" y="2822"/>
                </a:lnTo>
                <a:lnTo>
                  <a:pt x="100750" y="557"/>
                </a:lnTo>
                <a:lnTo>
                  <a:pt x="108124" y="0"/>
                </a:lnTo>
                <a:lnTo>
                  <a:pt x="122350" y="1921"/>
                </a:lnTo>
                <a:lnTo>
                  <a:pt x="138198" y="5950"/>
                </a:lnTo>
                <a:lnTo>
                  <a:pt x="152226" y="10915"/>
                </a:lnTo>
                <a:lnTo>
                  <a:pt x="158634" y="13573"/>
                </a:lnTo>
                <a:lnTo>
                  <a:pt x="167669" y="19154"/>
                </a:lnTo>
                <a:lnTo>
                  <a:pt x="178454" y="26686"/>
                </a:lnTo>
                <a:lnTo>
                  <a:pt x="190407" y="35517"/>
                </a:lnTo>
                <a:lnTo>
                  <a:pt x="201233" y="42356"/>
                </a:lnTo>
                <a:lnTo>
                  <a:pt x="211308" y="47868"/>
                </a:lnTo>
                <a:lnTo>
                  <a:pt x="243458" y="63559"/>
                </a:lnTo>
                <a:lnTo>
                  <a:pt x="250888" y="67719"/>
                </a:lnTo>
                <a:lnTo>
                  <a:pt x="258699" y="72397"/>
                </a:lnTo>
                <a:lnTo>
                  <a:pt x="266763" y="77421"/>
                </a:lnTo>
                <a:lnTo>
                  <a:pt x="283344" y="83002"/>
                </a:lnTo>
                <a:lnTo>
                  <a:pt x="306204" y="88685"/>
                </a:lnTo>
                <a:lnTo>
                  <a:pt x="312721" y="91137"/>
                </a:lnTo>
                <a:lnTo>
                  <a:pt x="340096" y="94588"/>
                </a:lnTo>
                <a:lnTo>
                  <a:pt x="358799" y="92854"/>
                </a:lnTo>
                <a:lnTo>
                  <a:pt x="387933" y="89064"/>
                </a:lnTo>
                <a:lnTo>
                  <a:pt x="431911" y="83233"/>
                </a:lnTo>
                <a:lnTo>
                  <a:pt x="454533" y="78283"/>
                </a:lnTo>
                <a:lnTo>
                  <a:pt x="491229" y="72682"/>
                </a:lnTo>
                <a:lnTo>
                  <a:pt x="577960" y="67990"/>
                </a:lnTo>
                <a:lnTo>
                  <a:pt x="693814" y="62983"/>
                </a:lnTo>
                <a:lnTo>
                  <a:pt x="813173" y="56833"/>
                </a:lnTo>
                <a:lnTo>
                  <a:pt x="839296" y="52757"/>
                </a:lnTo>
                <a:lnTo>
                  <a:pt x="898814" y="47021"/>
                </a:lnTo>
                <a:lnTo>
                  <a:pt x="931286" y="43139"/>
                </a:lnTo>
                <a:lnTo>
                  <a:pt x="995488" y="32886"/>
                </a:lnTo>
                <a:lnTo>
                  <a:pt x="1041613" y="24518"/>
                </a:lnTo>
                <a:lnTo>
                  <a:pt x="1121029" y="17089"/>
                </a:lnTo>
                <a:lnTo>
                  <a:pt x="1179758" y="11654"/>
                </a:lnTo>
                <a:lnTo>
                  <a:pt x="1243112" y="17423"/>
                </a:lnTo>
                <a:lnTo>
                  <a:pt x="1273219" y="22365"/>
                </a:lnTo>
                <a:lnTo>
                  <a:pt x="1331353" y="33298"/>
                </a:lnTo>
                <a:lnTo>
                  <a:pt x="1411557" y="49709"/>
                </a:lnTo>
                <a:lnTo>
                  <a:pt x="1443958" y="56581"/>
                </a:lnTo>
                <a:lnTo>
                  <a:pt x="1469369" y="61162"/>
                </a:lnTo>
                <a:lnTo>
                  <a:pt x="1507763" y="66251"/>
                </a:lnTo>
                <a:lnTo>
                  <a:pt x="1564408" y="68566"/>
                </a:lnTo>
                <a:lnTo>
                  <a:pt x="1592230" y="65415"/>
                </a:lnTo>
                <a:lnTo>
                  <a:pt x="1680177" y="53735"/>
                </a:lnTo>
                <a:lnTo>
                  <a:pt x="1802425" y="52788"/>
                </a:lnTo>
                <a:lnTo>
                  <a:pt x="1847761" y="57614"/>
                </a:lnTo>
                <a:lnTo>
                  <a:pt x="1866206" y="60898"/>
                </a:lnTo>
                <a:lnTo>
                  <a:pt x="1986714" y="85251"/>
                </a:lnTo>
                <a:lnTo>
                  <a:pt x="2029159" y="91245"/>
                </a:lnTo>
                <a:lnTo>
                  <a:pt x="2079830" y="92080"/>
                </a:lnTo>
                <a:lnTo>
                  <a:pt x="2203181" y="87648"/>
                </a:lnTo>
                <a:lnTo>
                  <a:pt x="2320181" y="92026"/>
                </a:lnTo>
                <a:lnTo>
                  <a:pt x="2335457" y="95269"/>
                </a:lnTo>
                <a:lnTo>
                  <a:pt x="2351356" y="99336"/>
                </a:lnTo>
                <a:lnTo>
                  <a:pt x="2367671" y="103953"/>
                </a:lnTo>
                <a:lnTo>
                  <a:pt x="2382357" y="108935"/>
                </a:lnTo>
                <a:lnTo>
                  <a:pt x="2395958" y="114162"/>
                </a:lnTo>
                <a:lnTo>
                  <a:pt x="2468485" y="143794"/>
                </a:lnTo>
                <a:lnTo>
                  <a:pt x="2514742" y="162349"/>
                </a:lnTo>
                <a:lnTo>
                  <a:pt x="2534697" y="170726"/>
                </a:lnTo>
                <a:lnTo>
                  <a:pt x="2567029" y="185114"/>
                </a:lnTo>
                <a:lnTo>
                  <a:pt x="2581938" y="189713"/>
                </a:lnTo>
                <a:lnTo>
                  <a:pt x="2611203" y="194823"/>
                </a:lnTo>
                <a:lnTo>
                  <a:pt x="2668796" y="197151"/>
                </a:lnTo>
                <a:lnTo>
                  <a:pt x="2697432" y="194001"/>
                </a:lnTo>
                <a:lnTo>
                  <a:pt x="2711735" y="190875"/>
                </a:lnTo>
                <a:lnTo>
                  <a:pt x="2726034" y="186886"/>
                </a:lnTo>
                <a:lnTo>
                  <a:pt x="2740328" y="182322"/>
                </a:lnTo>
                <a:lnTo>
                  <a:pt x="2753668" y="177374"/>
                </a:lnTo>
                <a:lnTo>
                  <a:pt x="2766371" y="172170"/>
                </a:lnTo>
                <a:lnTo>
                  <a:pt x="2778650" y="166796"/>
                </a:lnTo>
                <a:lnTo>
                  <a:pt x="2792551" y="161308"/>
                </a:lnTo>
                <a:lnTo>
                  <a:pt x="2868091" y="133128"/>
                </a:lnTo>
                <a:lnTo>
                  <a:pt x="2882659" y="128386"/>
                </a:lnTo>
                <a:lnTo>
                  <a:pt x="2897133" y="124272"/>
                </a:lnTo>
                <a:lnTo>
                  <a:pt x="2911544" y="120576"/>
                </a:lnTo>
                <a:lnTo>
                  <a:pt x="2925915" y="116208"/>
                </a:lnTo>
                <a:lnTo>
                  <a:pt x="2940257" y="111391"/>
                </a:lnTo>
                <a:lnTo>
                  <a:pt x="2954581" y="106274"/>
                </a:lnTo>
                <a:lnTo>
                  <a:pt x="2983197" y="100589"/>
                </a:lnTo>
                <a:lnTo>
                  <a:pt x="3026083" y="94848"/>
                </a:lnTo>
                <a:lnTo>
                  <a:pt x="3087791" y="88926"/>
                </a:lnTo>
                <a:lnTo>
                  <a:pt x="3212078" y="87506"/>
                </a:lnTo>
                <a:lnTo>
                  <a:pt x="3250215" y="82929"/>
                </a:lnTo>
                <a:lnTo>
                  <a:pt x="3312950" y="70989"/>
                </a:lnTo>
                <a:lnTo>
                  <a:pt x="3338299" y="66957"/>
                </a:lnTo>
                <a:lnTo>
                  <a:pt x="3391863" y="59937"/>
                </a:lnTo>
                <a:lnTo>
                  <a:pt x="3448265" y="59731"/>
                </a:lnTo>
                <a:lnTo>
                  <a:pt x="3493657" y="65703"/>
                </a:lnTo>
                <a:lnTo>
                  <a:pt x="3520284" y="70810"/>
                </a:lnTo>
                <a:lnTo>
                  <a:pt x="3532719" y="73505"/>
                </a:lnTo>
                <a:lnTo>
                  <a:pt x="3548628" y="78159"/>
                </a:lnTo>
                <a:lnTo>
                  <a:pt x="3566855" y="84120"/>
                </a:lnTo>
                <a:lnTo>
                  <a:pt x="3607426" y="98363"/>
                </a:lnTo>
                <a:lnTo>
                  <a:pt x="3650858" y="114218"/>
                </a:lnTo>
                <a:lnTo>
                  <a:pt x="3669298" y="119589"/>
                </a:lnTo>
                <a:lnTo>
                  <a:pt x="3699947" y="125556"/>
                </a:lnTo>
                <a:lnTo>
                  <a:pt x="3726268" y="130749"/>
                </a:lnTo>
                <a:lnTo>
                  <a:pt x="3765047" y="136487"/>
                </a:lnTo>
                <a:lnTo>
                  <a:pt x="3791714" y="136877"/>
                </a:lnTo>
                <a:lnTo>
                  <a:pt x="3856060" y="131381"/>
                </a:lnTo>
                <a:lnTo>
                  <a:pt x="3881377" y="125717"/>
                </a:lnTo>
                <a:lnTo>
                  <a:pt x="3893462" y="121540"/>
                </a:lnTo>
                <a:lnTo>
                  <a:pt x="3905329" y="117803"/>
                </a:lnTo>
                <a:lnTo>
                  <a:pt x="3928674" y="111110"/>
                </a:lnTo>
                <a:lnTo>
                  <a:pt x="3963238" y="101987"/>
                </a:lnTo>
                <a:lnTo>
                  <a:pt x="3988702" y="96144"/>
                </a:lnTo>
                <a:lnTo>
                  <a:pt x="4014941" y="90371"/>
                </a:lnTo>
                <a:lnTo>
                  <a:pt x="4074439" y="76045"/>
                </a:lnTo>
                <a:lnTo>
                  <a:pt x="4190382" y="70472"/>
                </a:lnTo>
                <a:lnTo>
                  <a:pt x="4287535" y="77717"/>
                </a:lnTo>
                <a:lnTo>
                  <a:pt x="4313830" y="83097"/>
                </a:lnTo>
                <a:lnTo>
                  <a:pt x="4346258" y="87468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Another 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2400" dirty="0" smtClean="0"/>
              <a:t>A chemist has a 25% and 50% acid solution.  How much of each solution should be used to form 200 </a:t>
            </a:r>
            <a:r>
              <a:rPr lang="en-US" sz="2400" dirty="0" err="1" smtClean="0"/>
              <a:t>milliters</a:t>
            </a:r>
            <a:r>
              <a:rPr lang="en-US" sz="2400" dirty="0" smtClean="0"/>
              <a:t> of a 35% acid solution?</a:t>
            </a:r>
            <a:endParaRPr lang="en-US" sz="2400" dirty="0"/>
          </a:p>
        </p:txBody>
      </p:sp>
      <p:sp>
        <p:nvSpPr>
          <p:cNvPr id="4" name="SMARTPenAnnotation159"/>
          <p:cNvSpPr/>
          <p:nvPr/>
        </p:nvSpPr>
        <p:spPr>
          <a:xfrm>
            <a:off x="2626395" y="1543050"/>
            <a:ext cx="42128" cy="67987"/>
          </a:xfrm>
          <a:custGeom>
            <a:avLst/>
            <a:gdLst/>
            <a:ahLst/>
            <a:cxnLst/>
            <a:rect l="0" t="0" r="0" b="0"/>
            <a:pathLst>
              <a:path w="42128" h="67987">
                <a:moveTo>
                  <a:pt x="8219" y="0"/>
                </a:moveTo>
                <a:lnTo>
                  <a:pt x="3669" y="0"/>
                </a:lnTo>
                <a:lnTo>
                  <a:pt x="2328" y="952"/>
                </a:lnTo>
                <a:lnTo>
                  <a:pt x="1434" y="2540"/>
                </a:lnTo>
                <a:lnTo>
                  <a:pt x="839" y="4550"/>
                </a:lnTo>
                <a:lnTo>
                  <a:pt x="441" y="6843"/>
                </a:lnTo>
                <a:lnTo>
                  <a:pt x="176" y="9325"/>
                </a:lnTo>
                <a:lnTo>
                  <a:pt x="0" y="11931"/>
                </a:lnTo>
                <a:lnTo>
                  <a:pt x="835" y="17479"/>
                </a:lnTo>
                <a:lnTo>
                  <a:pt x="2344" y="24988"/>
                </a:lnTo>
                <a:lnTo>
                  <a:pt x="4302" y="33803"/>
                </a:lnTo>
                <a:lnTo>
                  <a:pt x="5608" y="40633"/>
                </a:lnTo>
                <a:lnTo>
                  <a:pt x="6479" y="46138"/>
                </a:lnTo>
                <a:lnTo>
                  <a:pt x="7059" y="50761"/>
                </a:lnTo>
                <a:lnTo>
                  <a:pt x="8398" y="54796"/>
                </a:lnTo>
                <a:lnTo>
                  <a:pt x="10244" y="58438"/>
                </a:lnTo>
                <a:lnTo>
                  <a:pt x="15498" y="66576"/>
                </a:lnTo>
                <a:lnTo>
                  <a:pt x="16882" y="67244"/>
                </a:lnTo>
                <a:lnTo>
                  <a:pt x="18757" y="67689"/>
                </a:lnTo>
                <a:lnTo>
                  <a:pt x="20960" y="67986"/>
                </a:lnTo>
                <a:lnTo>
                  <a:pt x="22428" y="67231"/>
                </a:lnTo>
                <a:lnTo>
                  <a:pt x="23407" y="65776"/>
                </a:lnTo>
                <a:lnTo>
                  <a:pt x="24059" y="63853"/>
                </a:lnTo>
                <a:lnTo>
                  <a:pt x="25447" y="60666"/>
                </a:lnTo>
                <a:lnTo>
                  <a:pt x="29528" y="52045"/>
                </a:lnTo>
                <a:lnTo>
                  <a:pt x="30045" y="47079"/>
                </a:lnTo>
                <a:lnTo>
                  <a:pt x="29438" y="41863"/>
                </a:lnTo>
                <a:lnTo>
                  <a:pt x="26169" y="28906"/>
                </a:lnTo>
                <a:lnTo>
                  <a:pt x="26853" y="29748"/>
                </a:lnTo>
                <a:lnTo>
                  <a:pt x="28262" y="32215"/>
                </a:lnTo>
                <a:lnTo>
                  <a:pt x="30154" y="35764"/>
                </a:lnTo>
                <a:lnTo>
                  <a:pt x="31415" y="39082"/>
                </a:lnTo>
                <a:lnTo>
                  <a:pt x="32256" y="42247"/>
                </a:lnTo>
                <a:lnTo>
                  <a:pt x="32816" y="45310"/>
                </a:lnTo>
                <a:lnTo>
                  <a:pt x="34142" y="47351"/>
                </a:lnTo>
                <a:lnTo>
                  <a:pt x="35979" y="48712"/>
                </a:lnTo>
                <a:lnTo>
                  <a:pt x="38156" y="49620"/>
                </a:lnTo>
                <a:lnTo>
                  <a:pt x="39607" y="49272"/>
                </a:lnTo>
                <a:lnTo>
                  <a:pt x="40574" y="48088"/>
                </a:lnTo>
                <a:lnTo>
                  <a:pt x="42127" y="43894"/>
                </a:lnTo>
                <a:lnTo>
                  <a:pt x="41302" y="42598"/>
                </a:lnTo>
                <a:lnTo>
                  <a:pt x="39800" y="40781"/>
                </a:lnTo>
                <a:lnTo>
                  <a:pt x="37845" y="38617"/>
                </a:lnTo>
                <a:lnTo>
                  <a:pt x="36543" y="36222"/>
                </a:lnTo>
                <a:lnTo>
                  <a:pt x="35674" y="33673"/>
                </a:lnTo>
                <a:lnTo>
                  <a:pt x="33937" y="2571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160"/>
          <p:cNvSpPr/>
          <p:nvPr/>
        </p:nvSpPr>
        <p:spPr>
          <a:xfrm>
            <a:off x="2668904" y="1227958"/>
            <a:ext cx="360047" cy="357840"/>
          </a:xfrm>
          <a:custGeom>
            <a:avLst/>
            <a:gdLst/>
            <a:ahLst/>
            <a:cxnLst/>
            <a:rect l="0" t="0" r="0" b="0"/>
            <a:pathLst>
              <a:path w="360047" h="357840">
                <a:moveTo>
                  <a:pt x="0" y="92207"/>
                </a:moveTo>
                <a:lnTo>
                  <a:pt x="9102" y="78554"/>
                </a:lnTo>
                <a:lnTo>
                  <a:pt x="13688" y="72627"/>
                </a:lnTo>
                <a:lnTo>
                  <a:pt x="18651" y="66771"/>
                </a:lnTo>
                <a:lnTo>
                  <a:pt x="23864" y="60962"/>
                </a:lnTo>
                <a:lnTo>
                  <a:pt x="34736" y="49428"/>
                </a:lnTo>
                <a:lnTo>
                  <a:pt x="45919" y="38904"/>
                </a:lnTo>
                <a:lnTo>
                  <a:pt x="51568" y="34764"/>
                </a:lnTo>
                <a:lnTo>
                  <a:pt x="57239" y="31051"/>
                </a:lnTo>
                <a:lnTo>
                  <a:pt x="64829" y="26671"/>
                </a:lnTo>
                <a:lnTo>
                  <a:pt x="83423" y="16725"/>
                </a:lnTo>
                <a:lnTo>
                  <a:pt x="94668" y="12358"/>
                </a:lnTo>
                <a:lnTo>
                  <a:pt x="106927" y="8494"/>
                </a:lnTo>
                <a:lnTo>
                  <a:pt x="119862" y="4966"/>
                </a:lnTo>
                <a:lnTo>
                  <a:pt x="129438" y="2613"/>
                </a:lnTo>
                <a:lnTo>
                  <a:pt x="136775" y="1045"/>
                </a:lnTo>
                <a:lnTo>
                  <a:pt x="142618" y="0"/>
                </a:lnTo>
                <a:lnTo>
                  <a:pt x="147467" y="255"/>
                </a:lnTo>
                <a:lnTo>
                  <a:pt x="151651" y="1378"/>
                </a:lnTo>
                <a:lnTo>
                  <a:pt x="158841" y="5166"/>
                </a:lnTo>
                <a:lnTo>
                  <a:pt x="168243" y="12653"/>
                </a:lnTo>
                <a:lnTo>
                  <a:pt x="174153" y="18115"/>
                </a:lnTo>
                <a:lnTo>
                  <a:pt x="179954" y="26257"/>
                </a:lnTo>
                <a:lnTo>
                  <a:pt x="182834" y="31095"/>
                </a:lnTo>
                <a:lnTo>
                  <a:pt x="186035" y="41551"/>
                </a:lnTo>
                <a:lnTo>
                  <a:pt x="187457" y="51595"/>
                </a:lnTo>
                <a:lnTo>
                  <a:pt x="188090" y="59235"/>
                </a:lnTo>
                <a:lnTo>
                  <a:pt x="188371" y="68345"/>
                </a:lnTo>
                <a:lnTo>
                  <a:pt x="188551" y="94266"/>
                </a:lnTo>
                <a:lnTo>
                  <a:pt x="187613" y="101200"/>
                </a:lnTo>
                <a:lnTo>
                  <a:pt x="186036" y="107727"/>
                </a:lnTo>
                <a:lnTo>
                  <a:pt x="184032" y="113984"/>
                </a:lnTo>
                <a:lnTo>
                  <a:pt x="182695" y="120060"/>
                </a:lnTo>
                <a:lnTo>
                  <a:pt x="181804" y="126015"/>
                </a:lnTo>
                <a:lnTo>
                  <a:pt x="181211" y="131891"/>
                </a:lnTo>
                <a:lnTo>
                  <a:pt x="178910" y="140570"/>
                </a:lnTo>
                <a:lnTo>
                  <a:pt x="175471" y="151119"/>
                </a:lnTo>
                <a:lnTo>
                  <a:pt x="171273" y="162914"/>
                </a:lnTo>
                <a:lnTo>
                  <a:pt x="167522" y="172682"/>
                </a:lnTo>
                <a:lnTo>
                  <a:pt x="164069" y="181100"/>
                </a:lnTo>
                <a:lnTo>
                  <a:pt x="160815" y="188616"/>
                </a:lnTo>
                <a:lnTo>
                  <a:pt x="154658" y="202048"/>
                </a:lnTo>
                <a:lnTo>
                  <a:pt x="151683" y="208297"/>
                </a:lnTo>
                <a:lnTo>
                  <a:pt x="145838" y="217780"/>
                </a:lnTo>
                <a:lnTo>
                  <a:pt x="141017" y="225169"/>
                </a:lnTo>
                <a:lnTo>
                  <a:pt x="137351" y="235637"/>
                </a:lnTo>
                <a:lnTo>
                  <a:pt x="133117" y="245171"/>
                </a:lnTo>
                <a:lnTo>
                  <a:pt x="130601" y="253218"/>
                </a:lnTo>
                <a:lnTo>
                  <a:pt x="129184" y="263104"/>
                </a:lnTo>
                <a:lnTo>
                  <a:pt x="128986" y="266145"/>
                </a:lnTo>
                <a:lnTo>
                  <a:pt x="127901" y="269126"/>
                </a:lnTo>
                <a:lnTo>
                  <a:pt x="122775" y="277871"/>
                </a:lnTo>
                <a:lnTo>
                  <a:pt x="121242" y="283627"/>
                </a:lnTo>
                <a:lnTo>
                  <a:pt x="121786" y="286495"/>
                </a:lnTo>
                <a:lnTo>
                  <a:pt x="127504" y="296250"/>
                </a:lnTo>
                <a:lnTo>
                  <a:pt x="128267" y="306546"/>
                </a:lnTo>
                <a:lnTo>
                  <a:pt x="128493" y="312559"/>
                </a:lnTo>
                <a:lnTo>
                  <a:pt x="134461" y="327327"/>
                </a:lnTo>
                <a:lnTo>
                  <a:pt x="136627" y="337864"/>
                </a:lnTo>
                <a:lnTo>
                  <a:pt x="136805" y="338845"/>
                </a:lnTo>
                <a:lnTo>
                  <a:pt x="144510" y="348018"/>
                </a:lnTo>
                <a:lnTo>
                  <a:pt x="153007" y="356643"/>
                </a:lnTo>
                <a:lnTo>
                  <a:pt x="154392" y="357080"/>
                </a:lnTo>
                <a:lnTo>
                  <a:pt x="163459" y="357781"/>
                </a:lnTo>
                <a:lnTo>
                  <a:pt x="166123" y="357839"/>
                </a:lnTo>
                <a:lnTo>
                  <a:pt x="168851" y="356925"/>
                </a:lnTo>
                <a:lnTo>
                  <a:pt x="177242" y="352040"/>
                </a:lnTo>
                <a:lnTo>
                  <a:pt x="200565" y="345181"/>
                </a:lnTo>
                <a:lnTo>
                  <a:pt x="218363" y="340212"/>
                </a:lnTo>
                <a:lnTo>
                  <a:pt x="228443" y="337554"/>
                </a:lnTo>
                <a:lnTo>
                  <a:pt x="237068" y="335781"/>
                </a:lnTo>
                <a:lnTo>
                  <a:pt x="244723" y="334600"/>
                </a:lnTo>
                <a:lnTo>
                  <a:pt x="251731" y="333812"/>
                </a:lnTo>
                <a:lnTo>
                  <a:pt x="262058" y="332937"/>
                </a:lnTo>
                <a:lnTo>
                  <a:pt x="273227" y="332444"/>
                </a:lnTo>
                <a:lnTo>
                  <a:pt x="280502" y="332329"/>
                </a:lnTo>
                <a:lnTo>
                  <a:pt x="301640" y="332249"/>
                </a:lnTo>
                <a:lnTo>
                  <a:pt x="306821" y="333197"/>
                </a:lnTo>
                <a:lnTo>
                  <a:pt x="313132" y="334782"/>
                </a:lnTo>
                <a:lnTo>
                  <a:pt x="320198" y="336791"/>
                </a:lnTo>
                <a:lnTo>
                  <a:pt x="330588" y="339023"/>
                </a:lnTo>
                <a:lnTo>
                  <a:pt x="339333" y="340015"/>
                </a:lnTo>
                <a:lnTo>
                  <a:pt x="344332" y="340280"/>
                </a:lnTo>
                <a:lnTo>
                  <a:pt x="360046" y="340809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161"/>
          <p:cNvSpPr/>
          <p:nvPr/>
        </p:nvSpPr>
        <p:spPr>
          <a:xfrm>
            <a:off x="2986514" y="1229756"/>
            <a:ext cx="256205" cy="336845"/>
          </a:xfrm>
          <a:custGeom>
            <a:avLst/>
            <a:gdLst/>
            <a:ahLst/>
            <a:cxnLst/>
            <a:rect l="0" t="0" r="0" b="0"/>
            <a:pathLst>
              <a:path w="256205" h="336845">
                <a:moveTo>
                  <a:pt x="205313" y="21829"/>
                </a:moveTo>
                <a:lnTo>
                  <a:pt x="200762" y="12727"/>
                </a:lnTo>
                <a:lnTo>
                  <a:pt x="197517" y="10046"/>
                </a:lnTo>
                <a:lnTo>
                  <a:pt x="193448" y="8258"/>
                </a:lnTo>
                <a:lnTo>
                  <a:pt x="188831" y="7067"/>
                </a:lnTo>
                <a:lnTo>
                  <a:pt x="184800" y="7225"/>
                </a:lnTo>
                <a:lnTo>
                  <a:pt x="181160" y="8283"/>
                </a:lnTo>
                <a:lnTo>
                  <a:pt x="174576" y="11046"/>
                </a:lnTo>
                <a:lnTo>
                  <a:pt x="168475" y="12274"/>
                </a:lnTo>
                <a:lnTo>
                  <a:pt x="136931" y="17516"/>
                </a:lnTo>
                <a:lnTo>
                  <a:pt x="126387" y="18953"/>
                </a:lnTo>
                <a:lnTo>
                  <a:pt x="117453" y="19912"/>
                </a:lnTo>
                <a:lnTo>
                  <a:pt x="109592" y="20551"/>
                </a:lnTo>
                <a:lnTo>
                  <a:pt x="102447" y="20977"/>
                </a:lnTo>
                <a:lnTo>
                  <a:pt x="89427" y="21450"/>
                </a:lnTo>
                <a:lnTo>
                  <a:pt x="84241" y="20624"/>
                </a:lnTo>
                <a:lnTo>
                  <a:pt x="79831" y="19120"/>
                </a:lnTo>
                <a:lnTo>
                  <a:pt x="72390" y="15862"/>
                </a:lnTo>
                <a:lnTo>
                  <a:pt x="65909" y="14414"/>
                </a:lnTo>
                <a:lnTo>
                  <a:pt x="63800" y="13076"/>
                </a:lnTo>
                <a:lnTo>
                  <a:pt x="62393" y="11231"/>
                </a:lnTo>
                <a:lnTo>
                  <a:pt x="61455" y="9049"/>
                </a:lnTo>
                <a:lnTo>
                  <a:pt x="59878" y="7593"/>
                </a:lnTo>
                <a:lnTo>
                  <a:pt x="57874" y="6623"/>
                </a:lnTo>
                <a:lnTo>
                  <a:pt x="55585" y="5977"/>
                </a:lnTo>
                <a:lnTo>
                  <a:pt x="54059" y="4593"/>
                </a:lnTo>
                <a:lnTo>
                  <a:pt x="53042" y="2718"/>
                </a:lnTo>
                <a:lnTo>
                  <a:pt x="52364" y="516"/>
                </a:lnTo>
                <a:lnTo>
                  <a:pt x="51912" y="0"/>
                </a:lnTo>
                <a:lnTo>
                  <a:pt x="51611" y="609"/>
                </a:lnTo>
                <a:lnTo>
                  <a:pt x="51127" y="8430"/>
                </a:lnTo>
                <a:lnTo>
                  <a:pt x="48521" y="16191"/>
                </a:lnTo>
                <a:lnTo>
                  <a:pt x="46493" y="20928"/>
                </a:lnTo>
                <a:lnTo>
                  <a:pt x="45140" y="26943"/>
                </a:lnTo>
                <a:lnTo>
                  <a:pt x="44239" y="33811"/>
                </a:lnTo>
                <a:lnTo>
                  <a:pt x="43638" y="41247"/>
                </a:lnTo>
                <a:lnTo>
                  <a:pt x="42285" y="47156"/>
                </a:lnTo>
                <a:lnTo>
                  <a:pt x="38241" y="56263"/>
                </a:lnTo>
                <a:lnTo>
                  <a:pt x="30609" y="71295"/>
                </a:lnTo>
                <a:lnTo>
                  <a:pt x="26931" y="79572"/>
                </a:lnTo>
                <a:lnTo>
                  <a:pt x="10995" y="117815"/>
                </a:lnTo>
                <a:lnTo>
                  <a:pt x="4439" y="127210"/>
                </a:lnTo>
                <a:lnTo>
                  <a:pt x="2817" y="131135"/>
                </a:lnTo>
                <a:lnTo>
                  <a:pt x="1015" y="140577"/>
                </a:lnTo>
                <a:lnTo>
                  <a:pt x="534" y="145762"/>
                </a:lnTo>
                <a:lnTo>
                  <a:pt x="214" y="151123"/>
                </a:lnTo>
                <a:lnTo>
                  <a:pt x="0" y="156602"/>
                </a:lnTo>
                <a:lnTo>
                  <a:pt x="810" y="161208"/>
                </a:lnTo>
                <a:lnTo>
                  <a:pt x="4251" y="168865"/>
                </a:lnTo>
                <a:lnTo>
                  <a:pt x="11542" y="178531"/>
                </a:lnTo>
                <a:lnTo>
                  <a:pt x="14220" y="180589"/>
                </a:lnTo>
                <a:lnTo>
                  <a:pt x="19735" y="182876"/>
                </a:lnTo>
                <a:lnTo>
                  <a:pt x="25361" y="183893"/>
                </a:lnTo>
                <a:lnTo>
                  <a:pt x="28195" y="184164"/>
                </a:lnTo>
                <a:lnTo>
                  <a:pt x="31037" y="183392"/>
                </a:lnTo>
                <a:lnTo>
                  <a:pt x="36734" y="179995"/>
                </a:lnTo>
                <a:lnTo>
                  <a:pt x="42442" y="177850"/>
                </a:lnTo>
                <a:lnTo>
                  <a:pt x="45297" y="177278"/>
                </a:lnTo>
                <a:lnTo>
                  <a:pt x="67519" y="171922"/>
                </a:lnTo>
                <a:lnTo>
                  <a:pt x="76303" y="169516"/>
                </a:lnTo>
                <a:lnTo>
                  <a:pt x="93683" y="164302"/>
                </a:lnTo>
                <a:lnTo>
                  <a:pt x="101365" y="162531"/>
                </a:lnTo>
                <a:lnTo>
                  <a:pt x="108392" y="161350"/>
                </a:lnTo>
                <a:lnTo>
                  <a:pt x="114981" y="160563"/>
                </a:lnTo>
                <a:lnTo>
                  <a:pt x="120327" y="160038"/>
                </a:lnTo>
                <a:lnTo>
                  <a:pt x="124843" y="159688"/>
                </a:lnTo>
                <a:lnTo>
                  <a:pt x="128806" y="159455"/>
                </a:lnTo>
                <a:lnTo>
                  <a:pt x="145910" y="159196"/>
                </a:lnTo>
                <a:lnTo>
                  <a:pt x="157139" y="159127"/>
                </a:lnTo>
                <a:lnTo>
                  <a:pt x="168434" y="160986"/>
                </a:lnTo>
                <a:lnTo>
                  <a:pt x="179775" y="164130"/>
                </a:lnTo>
                <a:lnTo>
                  <a:pt x="191145" y="168131"/>
                </a:lnTo>
                <a:lnTo>
                  <a:pt x="199678" y="171751"/>
                </a:lnTo>
                <a:lnTo>
                  <a:pt x="206319" y="175117"/>
                </a:lnTo>
                <a:lnTo>
                  <a:pt x="211698" y="178313"/>
                </a:lnTo>
                <a:lnTo>
                  <a:pt x="217190" y="181397"/>
                </a:lnTo>
                <a:lnTo>
                  <a:pt x="228372" y="187363"/>
                </a:lnTo>
                <a:lnTo>
                  <a:pt x="233068" y="190287"/>
                </a:lnTo>
                <a:lnTo>
                  <a:pt x="240826" y="196077"/>
                </a:lnTo>
                <a:lnTo>
                  <a:pt x="247449" y="204365"/>
                </a:lnTo>
                <a:lnTo>
                  <a:pt x="252615" y="213446"/>
                </a:lnTo>
                <a:lnTo>
                  <a:pt x="254911" y="220657"/>
                </a:lnTo>
                <a:lnTo>
                  <a:pt x="255932" y="229577"/>
                </a:lnTo>
                <a:lnTo>
                  <a:pt x="256204" y="234622"/>
                </a:lnTo>
                <a:lnTo>
                  <a:pt x="255433" y="240843"/>
                </a:lnTo>
                <a:lnTo>
                  <a:pt x="253966" y="247849"/>
                </a:lnTo>
                <a:lnTo>
                  <a:pt x="252036" y="255376"/>
                </a:lnTo>
                <a:lnTo>
                  <a:pt x="249797" y="262299"/>
                </a:lnTo>
                <a:lnTo>
                  <a:pt x="247351" y="268820"/>
                </a:lnTo>
                <a:lnTo>
                  <a:pt x="244768" y="275072"/>
                </a:lnTo>
                <a:lnTo>
                  <a:pt x="239359" y="284559"/>
                </a:lnTo>
                <a:lnTo>
                  <a:pt x="232827" y="292902"/>
                </a:lnTo>
                <a:lnTo>
                  <a:pt x="228418" y="297794"/>
                </a:lnTo>
                <a:lnTo>
                  <a:pt x="223574" y="302961"/>
                </a:lnTo>
                <a:lnTo>
                  <a:pt x="216535" y="308310"/>
                </a:lnTo>
                <a:lnTo>
                  <a:pt x="208031" y="313781"/>
                </a:lnTo>
                <a:lnTo>
                  <a:pt x="198553" y="319334"/>
                </a:lnTo>
                <a:lnTo>
                  <a:pt x="182941" y="328043"/>
                </a:lnTo>
                <a:lnTo>
                  <a:pt x="176111" y="331699"/>
                </a:lnTo>
                <a:lnTo>
                  <a:pt x="169652" y="334136"/>
                </a:lnTo>
                <a:lnTo>
                  <a:pt x="163442" y="335761"/>
                </a:lnTo>
                <a:lnTo>
                  <a:pt x="157396" y="336844"/>
                </a:lnTo>
                <a:lnTo>
                  <a:pt x="150508" y="336614"/>
                </a:lnTo>
                <a:lnTo>
                  <a:pt x="143059" y="335508"/>
                </a:lnTo>
                <a:lnTo>
                  <a:pt x="135235" y="333818"/>
                </a:lnTo>
                <a:lnTo>
                  <a:pt x="128115" y="332692"/>
                </a:lnTo>
                <a:lnTo>
                  <a:pt x="121462" y="331941"/>
                </a:lnTo>
                <a:lnTo>
                  <a:pt x="115123" y="331440"/>
                </a:lnTo>
                <a:lnTo>
                  <a:pt x="107086" y="329201"/>
                </a:lnTo>
                <a:lnTo>
                  <a:pt x="97918" y="325804"/>
                </a:lnTo>
                <a:lnTo>
                  <a:pt x="87996" y="321634"/>
                </a:lnTo>
                <a:lnTo>
                  <a:pt x="71892" y="314460"/>
                </a:lnTo>
                <a:lnTo>
                  <a:pt x="64931" y="311214"/>
                </a:lnTo>
                <a:lnTo>
                  <a:pt x="59337" y="308097"/>
                </a:lnTo>
                <a:lnTo>
                  <a:pt x="54656" y="305067"/>
                </a:lnTo>
                <a:lnTo>
                  <a:pt x="50582" y="302094"/>
                </a:lnTo>
                <a:lnTo>
                  <a:pt x="48819" y="300112"/>
                </a:lnTo>
                <a:lnTo>
                  <a:pt x="48596" y="298791"/>
                </a:lnTo>
                <a:lnTo>
                  <a:pt x="51008" y="296149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162"/>
          <p:cNvSpPr/>
          <p:nvPr/>
        </p:nvSpPr>
        <p:spPr>
          <a:xfrm>
            <a:off x="3877848" y="1577340"/>
            <a:ext cx="25960" cy="42611"/>
          </a:xfrm>
          <a:custGeom>
            <a:avLst/>
            <a:gdLst/>
            <a:ahLst/>
            <a:cxnLst/>
            <a:rect l="0" t="0" r="0" b="0"/>
            <a:pathLst>
              <a:path w="25960" h="42611">
                <a:moveTo>
                  <a:pt x="16924" y="0"/>
                </a:moveTo>
                <a:lnTo>
                  <a:pt x="9543" y="0"/>
                </a:lnTo>
                <a:lnTo>
                  <a:pt x="9146" y="952"/>
                </a:lnTo>
                <a:lnTo>
                  <a:pt x="8881" y="2540"/>
                </a:lnTo>
                <a:lnTo>
                  <a:pt x="8705" y="4550"/>
                </a:lnTo>
                <a:lnTo>
                  <a:pt x="8587" y="6843"/>
                </a:lnTo>
                <a:lnTo>
                  <a:pt x="8456" y="11931"/>
                </a:lnTo>
                <a:lnTo>
                  <a:pt x="8383" y="20151"/>
                </a:lnTo>
                <a:lnTo>
                  <a:pt x="7420" y="23911"/>
                </a:lnTo>
                <a:lnTo>
                  <a:pt x="5825" y="28323"/>
                </a:lnTo>
                <a:lnTo>
                  <a:pt x="3810" y="33169"/>
                </a:lnTo>
                <a:lnTo>
                  <a:pt x="3418" y="36400"/>
                </a:lnTo>
                <a:lnTo>
                  <a:pt x="4111" y="38554"/>
                </a:lnTo>
                <a:lnTo>
                  <a:pt x="7514" y="42011"/>
                </a:lnTo>
                <a:lnTo>
                  <a:pt x="8745" y="42295"/>
                </a:lnTo>
                <a:lnTo>
                  <a:pt x="10519" y="42484"/>
                </a:lnTo>
                <a:lnTo>
                  <a:pt x="12654" y="42610"/>
                </a:lnTo>
                <a:lnTo>
                  <a:pt x="15983" y="37931"/>
                </a:lnTo>
                <a:lnTo>
                  <a:pt x="20106" y="30050"/>
                </a:lnTo>
                <a:lnTo>
                  <a:pt x="24760" y="20033"/>
                </a:lnTo>
                <a:lnTo>
                  <a:pt x="25959" y="13355"/>
                </a:lnTo>
                <a:lnTo>
                  <a:pt x="24852" y="8903"/>
                </a:lnTo>
                <a:lnTo>
                  <a:pt x="22209" y="5936"/>
                </a:lnTo>
                <a:lnTo>
                  <a:pt x="20447" y="4909"/>
                </a:lnTo>
                <a:lnTo>
                  <a:pt x="19273" y="5178"/>
                </a:lnTo>
                <a:lnTo>
                  <a:pt x="18490" y="6309"/>
                </a:lnTo>
                <a:lnTo>
                  <a:pt x="16063" y="8016"/>
                </a:lnTo>
                <a:lnTo>
                  <a:pt x="12540" y="10106"/>
                </a:lnTo>
                <a:lnTo>
                  <a:pt x="8286" y="12452"/>
                </a:lnTo>
                <a:lnTo>
                  <a:pt x="5451" y="14969"/>
                </a:lnTo>
                <a:lnTo>
                  <a:pt x="3560" y="17599"/>
                </a:lnTo>
                <a:lnTo>
                  <a:pt x="526" y="24113"/>
                </a:lnTo>
                <a:lnTo>
                  <a:pt x="277" y="25601"/>
                </a:lnTo>
                <a:lnTo>
                  <a:pt x="111" y="27544"/>
                </a:lnTo>
                <a:lnTo>
                  <a:pt x="0" y="29793"/>
                </a:lnTo>
                <a:lnTo>
                  <a:pt x="879" y="31292"/>
                </a:lnTo>
                <a:lnTo>
                  <a:pt x="2418" y="32291"/>
                </a:lnTo>
                <a:lnTo>
                  <a:pt x="8352" y="3429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163"/>
          <p:cNvSpPr/>
          <p:nvPr/>
        </p:nvSpPr>
        <p:spPr>
          <a:xfrm>
            <a:off x="3963713" y="1283708"/>
            <a:ext cx="203932" cy="310522"/>
          </a:xfrm>
          <a:custGeom>
            <a:avLst/>
            <a:gdLst/>
            <a:ahLst/>
            <a:cxnLst/>
            <a:rect l="0" t="0" r="0" b="0"/>
            <a:pathLst>
              <a:path w="203932" h="310522">
                <a:moveTo>
                  <a:pt x="179662" y="2167"/>
                </a:moveTo>
                <a:lnTo>
                  <a:pt x="167730" y="2167"/>
                </a:lnTo>
                <a:lnTo>
                  <a:pt x="165040" y="3119"/>
                </a:lnTo>
                <a:lnTo>
                  <a:pt x="159510" y="6717"/>
                </a:lnTo>
                <a:lnTo>
                  <a:pt x="150988" y="9963"/>
                </a:lnTo>
                <a:lnTo>
                  <a:pt x="138638" y="14032"/>
                </a:lnTo>
                <a:lnTo>
                  <a:pt x="123738" y="18649"/>
                </a:lnTo>
                <a:lnTo>
                  <a:pt x="111899" y="21727"/>
                </a:lnTo>
                <a:lnTo>
                  <a:pt x="102102" y="23780"/>
                </a:lnTo>
                <a:lnTo>
                  <a:pt x="93665" y="25148"/>
                </a:lnTo>
                <a:lnTo>
                  <a:pt x="86135" y="26060"/>
                </a:lnTo>
                <a:lnTo>
                  <a:pt x="79211" y="26668"/>
                </a:lnTo>
                <a:lnTo>
                  <a:pt x="67389" y="27344"/>
                </a:lnTo>
                <a:lnTo>
                  <a:pt x="58960" y="27644"/>
                </a:lnTo>
                <a:lnTo>
                  <a:pt x="54427" y="26771"/>
                </a:lnTo>
                <a:lnTo>
                  <a:pt x="49499" y="25237"/>
                </a:lnTo>
                <a:lnTo>
                  <a:pt x="44309" y="23262"/>
                </a:lnTo>
                <a:lnTo>
                  <a:pt x="39897" y="20040"/>
                </a:lnTo>
                <a:lnTo>
                  <a:pt x="36002" y="15987"/>
                </a:lnTo>
                <a:lnTo>
                  <a:pt x="30088" y="7357"/>
                </a:lnTo>
                <a:lnTo>
                  <a:pt x="27459" y="346"/>
                </a:lnTo>
                <a:lnTo>
                  <a:pt x="26758" y="0"/>
                </a:lnTo>
                <a:lnTo>
                  <a:pt x="26291" y="1675"/>
                </a:lnTo>
                <a:lnTo>
                  <a:pt x="25634" y="10593"/>
                </a:lnTo>
                <a:lnTo>
                  <a:pt x="25439" y="19268"/>
                </a:lnTo>
                <a:lnTo>
                  <a:pt x="25373" y="35284"/>
                </a:lnTo>
                <a:lnTo>
                  <a:pt x="24415" y="39485"/>
                </a:lnTo>
                <a:lnTo>
                  <a:pt x="20810" y="46692"/>
                </a:lnTo>
                <a:lnTo>
                  <a:pt x="19468" y="52805"/>
                </a:lnTo>
                <a:lnTo>
                  <a:pt x="18573" y="60691"/>
                </a:lnTo>
                <a:lnTo>
                  <a:pt x="17977" y="69758"/>
                </a:lnTo>
                <a:lnTo>
                  <a:pt x="16627" y="77707"/>
                </a:lnTo>
                <a:lnTo>
                  <a:pt x="14774" y="84912"/>
                </a:lnTo>
                <a:lnTo>
                  <a:pt x="12587" y="91620"/>
                </a:lnTo>
                <a:lnTo>
                  <a:pt x="12081" y="97997"/>
                </a:lnTo>
                <a:lnTo>
                  <a:pt x="12696" y="104154"/>
                </a:lnTo>
                <a:lnTo>
                  <a:pt x="14058" y="110163"/>
                </a:lnTo>
                <a:lnTo>
                  <a:pt x="14015" y="115122"/>
                </a:lnTo>
                <a:lnTo>
                  <a:pt x="13033" y="119380"/>
                </a:lnTo>
                <a:lnTo>
                  <a:pt x="11426" y="123171"/>
                </a:lnTo>
                <a:lnTo>
                  <a:pt x="9640" y="132464"/>
                </a:lnTo>
                <a:lnTo>
                  <a:pt x="9164" y="137609"/>
                </a:lnTo>
                <a:lnTo>
                  <a:pt x="8846" y="143897"/>
                </a:lnTo>
                <a:lnTo>
                  <a:pt x="8494" y="158503"/>
                </a:lnTo>
                <a:lnTo>
                  <a:pt x="7447" y="164493"/>
                </a:lnTo>
                <a:lnTo>
                  <a:pt x="3744" y="173689"/>
                </a:lnTo>
                <a:lnTo>
                  <a:pt x="1463" y="180951"/>
                </a:lnTo>
                <a:lnTo>
                  <a:pt x="0" y="188824"/>
                </a:lnTo>
                <a:lnTo>
                  <a:pt x="832" y="188517"/>
                </a:lnTo>
                <a:lnTo>
                  <a:pt x="4297" y="185637"/>
                </a:lnTo>
                <a:lnTo>
                  <a:pt x="5602" y="182582"/>
                </a:lnTo>
                <a:lnTo>
                  <a:pt x="7051" y="174109"/>
                </a:lnTo>
                <a:lnTo>
                  <a:pt x="9343" y="170135"/>
                </a:lnTo>
                <a:lnTo>
                  <a:pt x="12776" y="166533"/>
                </a:lnTo>
                <a:lnTo>
                  <a:pt x="16969" y="163179"/>
                </a:lnTo>
                <a:lnTo>
                  <a:pt x="20718" y="159991"/>
                </a:lnTo>
                <a:lnTo>
                  <a:pt x="24169" y="156913"/>
                </a:lnTo>
                <a:lnTo>
                  <a:pt x="27423" y="153908"/>
                </a:lnTo>
                <a:lnTo>
                  <a:pt x="41103" y="140578"/>
                </a:lnTo>
                <a:lnTo>
                  <a:pt x="46332" y="136351"/>
                </a:lnTo>
                <a:lnTo>
                  <a:pt x="51722" y="132580"/>
                </a:lnTo>
                <a:lnTo>
                  <a:pt x="57221" y="129114"/>
                </a:lnTo>
                <a:lnTo>
                  <a:pt x="64697" y="125851"/>
                </a:lnTo>
                <a:lnTo>
                  <a:pt x="73491" y="122723"/>
                </a:lnTo>
                <a:lnTo>
                  <a:pt x="83164" y="119685"/>
                </a:lnTo>
                <a:lnTo>
                  <a:pt x="91517" y="117660"/>
                </a:lnTo>
                <a:lnTo>
                  <a:pt x="98991" y="116309"/>
                </a:lnTo>
                <a:lnTo>
                  <a:pt x="105878" y="115409"/>
                </a:lnTo>
                <a:lnTo>
                  <a:pt x="114281" y="115762"/>
                </a:lnTo>
                <a:lnTo>
                  <a:pt x="123692" y="116949"/>
                </a:lnTo>
                <a:lnTo>
                  <a:pt x="133776" y="118693"/>
                </a:lnTo>
                <a:lnTo>
                  <a:pt x="141451" y="120809"/>
                </a:lnTo>
                <a:lnTo>
                  <a:pt x="147520" y="123171"/>
                </a:lnTo>
                <a:lnTo>
                  <a:pt x="152519" y="125699"/>
                </a:lnTo>
                <a:lnTo>
                  <a:pt x="156804" y="128337"/>
                </a:lnTo>
                <a:lnTo>
                  <a:pt x="160613" y="131047"/>
                </a:lnTo>
                <a:lnTo>
                  <a:pt x="164105" y="133807"/>
                </a:lnTo>
                <a:lnTo>
                  <a:pt x="167386" y="136599"/>
                </a:lnTo>
                <a:lnTo>
                  <a:pt x="173571" y="142242"/>
                </a:lnTo>
                <a:lnTo>
                  <a:pt x="186958" y="155324"/>
                </a:lnTo>
                <a:lnTo>
                  <a:pt x="190241" y="160469"/>
                </a:lnTo>
                <a:lnTo>
                  <a:pt x="192430" y="165804"/>
                </a:lnTo>
                <a:lnTo>
                  <a:pt x="193889" y="171266"/>
                </a:lnTo>
                <a:lnTo>
                  <a:pt x="195814" y="176812"/>
                </a:lnTo>
                <a:lnTo>
                  <a:pt x="198050" y="182414"/>
                </a:lnTo>
                <a:lnTo>
                  <a:pt x="200492" y="188054"/>
                </a:lnTo>
                <a:lnTo>
                  <a:pt x="202121" y="194672"/>
                </a:lnTo>
                <a:lnTo>
                  <a:pt x="203208" y="201941"/>
                </a:lnTo>
                <a:lnTo>
                  <a:pt x="203931" y="209644"/>
                </a:lnTo>
                <a:lnTo>
                  <a:pt x="203461" y="216685"/>
                </a:lnTo>
                <a:lnTo>
                  <a:pt x="202196" y="223284"/>
                </a:lnTo>
                <a:lnTo>
                  <a:pt x="200399" y="229588"/>
                </a:lnTo>
                <a:lnTo>
                  <a:pt x="195863" y="244213"/>
                </a:lnTo>
                <a:lnTo>
                  <a:pt x="193320" y="252113"/>
                </a:lnTo>
                <a:lnTo>
                  <a:pt x="190672" y="258333"/>
                </a:lnTo>
                <a:lnTo>
                  <a:pt x="185190" y="267783"/>
                </a:lnTo>
                <a:lnTo>
                  <a:pt x="182119" y="275158"/>
                </a:lnTo>
                <a:lnTo>
                  <a:pt x="181300" y="278459"/>
                </a:lnTo>
                <a:lnTo>
                  <a:pt x="177850" y="284666"/>
                </a:lnTo>
                <a:lnTo>
                  <a:pt x="175596" y="287654"/>
                </a:lnTo>
                <a:lnTo>
                  <a:pt x="171236" y="291552"/>
                </a:lnTo>
                <a:lnTo>
                  <a:pt x="165472" y="296055"/>
                </a:lnTo>
                <a:lnTo>
                  <a:pt x="158772" y="300962"/>
                </a:lnTo>
                <a:lnTo>
                  <a:pt x="153353" y="304234"/>
                </a:lnTo>
                <a:lnTo>
                  <a:pt x="148787" y="306415"/>
                </a:lnTo>
                <a:lnTo>
                  <a:pt x="139167" y="309915"/>
                </a:lnTo>
                <a:lnTo>
                  <a:pt x="132950" y="310521"/>
                </a:lnTo>
                <a:lnTo>
                  <a:pt x="130423" y="309654"/>
                </a:lnTo>
                <a:lnTo>
                  <a:pt x="125076" y="306150"/>
                </a:lnTo>
                <a:lnTo>
                  <a:pt x="123268" y="303882"/>
                </a:lnTo>
                <a:lnTo>
                  <a:pt x="122063" y="301418"/>
                </a:lnTo>
                <a:lnTo>
                  <a:pt x="119654" y="29363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164"/>
          <p:cNvSpPr/>
          <p:nvPr/>
        </p:nvSpPr>
        <p:spPr>
          <a:xfrm>
            <a:off x="4186237" y="1286491"/>
            <a:ext cx="257008" cy="255205"/>
          </a:xfrm>
          <a:custGeom>
            <a:avLst/>
            <a:gdLst/>
            <a:ahLst/>
            <a:cxnLst/>
            <a:rect l="0" t="0" r="0" b="0"/>
            <a:pathLst>
              <a:path w="257008" h="255205">
                <a:moveTo>
                  <a:pt x="128588" y="16528"/>
                </a:moveTo>
                <a:lnTo>
                  <a:pt x="119486" y="11978"/>
                </a:lnTo>
                <a:lnTo>
                  <a:pt x="112477" y="9744"/>
                </a:lnTo>
                <a:lnTo>
                  <a:pt x="109275" y="9148"/>
                </a:lnTo>
                <a:lnTo>
                  <a:pt x="107140" y="9703"/>
                </a:lnTo>
                <a:lnTo>
                  <a:pt x="105717" y="11026"/>
                </a:lnTo>
                <a:lnTo>
                  <a:pt x="98882" y="24543"/>
                </a:lnTo>
                <a:lnTo>
                  <a:pt x="96401" y="30444"/>
                </a:lnTo>
                <a:lnTo>
                  <a:pt x="93795" y="37236"/>
                </a:lnTo>
                <a:lnTo>
                  <a:pt x="91105" y="44621"/>
                </a:lnTo>
                <a:lnTo>
                  <a:pt x="88359" y="51449"/>
                </a:lnTo>
                <a:lnTo>
                  <a:pt x="85576" y="57906"/>
                </a:lnTo>
                <a:lnTo>
                  <a:pt x="82768" y="64116"/>
                </a:lnTo>
                <a:lnTo>
                  <a:pt x="80896" y="70161"/>
                </a:lnTo>
                <a:lnTo>
                  <a:pt x="79648" y="76096"/>
                </a:lnTo>
                <a:lnTo>
                  <a:pt x="78817" y="81958"/>
                </a:lnTo>
                <a:lnTo>
                  <a:pt x="78262" y="87771"/>
                </a:lnTo>
                <a:lnTo>
                  <a:pt x="77892" y="93551"/>
                </a:lnTo>
                <a:lnTo>
                  <a:pt x="77645" y="99309"/>
                </a:lnTo>
                <a:lnTo>
                  <a:pt x="76529" y="105053"/>
                </a:lnTo>
                <a:lnTo>
                  <a:pt x="74831" y="110787"/>
                </a:lnTo>
                <a:lnTo>
                  <a:pt x="72748" y="116515"/>
                </a:lnTo>
                <a:lnTo>
                  <a:pt x="71358" y="121286"/>
                </a:lnTo>
                <a:lnTo>
                  <a:pt x="69815" y="129128"/>
                </a:lnTo>
                <a:lnTo>
                  <a:pt x="69404" y="133504"/>
                </a:lnTo>
                <a:lnTo>
                  <a:pt x="69129" y="138328"/>
                </a:lnTo>
                <a:lnTo>
                  <a:pt x="68946" y="143448"/>
                </a:lnTo>
                <a:lnTo>
                  <a:pt x="69777" y="148766"/>
                </a:lnTo>
                <a:lnTo>
                  <a:pt x="71282" y="154217"/>
                </a:lnTo>
                <a:lnTo>
                  <a:pt x="73239" y="159756"/>
                </a:lnTo>
                <a:lnTo>
                  <a:pt x="75496" y="169163"/>
                </a:lnTo>
                <a:lnTo>
                  <a:pt x="77953" y="181150"/>
                </a:lnTo>
                <a:lnTo>
                  <a:pt x="80544" y="194856"/>
                </a:lnTo>
                <a:lnTo>
                  <a:pt x="84176" y="204946"/>
                </a:lnTo>
                <a:lnTo>
                  <a:pt x="88502" y="212625"/>
                </a:lnTo>
                <a:lnTo>
                  <a:pt x="93292" y="218697"/>
                </a:lnTo>
                <a:lnTo>
                  <a:pt x="96484" y="223698"/>
                </a:lnTo>
                <a:lnTo>
                  <a:pt x="98613" y="227984"/>
                </a:lnTo>
                <a:lnTo>
                  <a:pt x="100032" y="231794"/>
                </a:lnTo>
                <a:lnTo>
                  <a:pt x="102883" y="235286"/>
                </a:lnTo>
                <a:lnTo>
                  <a:pt x="106689" y="238567"/>
                </a:lnTo>
                <a:lnTo>
                  <a:pt x="111131" y="241707"/>
                </a:lnTo>
                <a:lnTo>
                  <a:pt x="118606" y="245195"/>
                </a:lnTo>
                <a:lnTo>
                  <a:pt x="126057" y="247698"/>
                </a:lnTo>
                <a:lnTo>
                  <a:pt x="130710" y="249699"/>
                </a:lnTo>
                <a:lnTo>
                  <a:pt x="135717" y="251986"/>
                </a:lnTo>
                <a:lnTo>
                  <a:pt x="141913" y="253510"/>
                </a:lnTo>
                <a:lnTo>
                  <a:pt x="148902" y="254526"/>
                </a:lnTo>
                <a:lnTo>
                  <a:pt x="156418" y="255204"/>
                </a:lnTo>
                <a:lnTo>
                  <a:pt x="162381" y="254703"/>
                </a:lnTo>
                <a:lnTo>
                  <a:pt x="167309" y="253416"/>
                </a:lnTo>
                <a:lnTo>
                  <a:pt x="175325" y="249447"/>
                </a:lnTo>
                <a:lnTo>
                  <a:pt x="182062" y="244508"/>
                </a:lnTo>
                <a:lnTo>
                  <a:pt x="186145" y="242810"/>
                </a:lnTo>
                <a:lnTo>
                  <a:pt x="190772" y="241678"/>
                </a:lnTo>
                <a:lnTo>
                  <a:pt x="195761" y="240923"/>
                </a:lnTo>
                <a:lnTo>
                  <a:pt x="200040" y="238515"/>
                </a:lnTo>
                <a:lnTo>
                  <a:pt x="212518" y="226024"/>
                </a:lnTo>
                <a:lnTo>
                  <a:pt x="218831" y="220962"/>
                </a:lnTo>
                <a:lnTo>
                  <a:pt x="225897" y="215683"/>
                </a:lnTo>
                <a:lnTo>
                  <a:pt x="231561" y="210258"/>
                </a:lnTo>
                <a:lnTo>
                  <a:pt x="236289" y="204736"/>
                </a:lnTo>
                <a:lnTo>
                  <a:pt x="240393" y="199151"/>
                </a:lnTo>
                <a:lnTo>
                  <a:pt x="244082" y="192569"/>
                </a:lnTo>
                <a:lnTo>
                  <a:pt x="247494" y="185324"/>
                </a:lnTo>
                <a:lnTo>
                  <a:pt x="250721" y="177636"/>
                </a:lnTo>
                <a:lnTo>
                  <a:pt x="252873" y="171559"/>
                </a:lnTo>
                <a:lnTo>
                  <a:pt x="254307" y="166554"/>
                </a:lnTo>
                <a:lnTo>
                  <a:pt x="255263" y="162266"/>
                </a:lnTo>
                <a:lnTo>
                  <a:pt x="255900" y="157502"/>
                </a:lnTo>
                <a:lnTo>
                  <a:pt x="256325" y="152421"/>
                </a:lnTo>
                <a:lnTo>
                  <a:pt x="256608" y="147128"/>
                </a:lnTo>
                <a:lnTo>
                  <a:pt x="256923" y="136168"/>
                </a:lnTo>
                <a:lnTo>
                  <a:pt x="257007" y="130578"/>
                </a:lnTo>
                <a:lnTo>
                  <a:pt x="256111" y="123994"/>
                </a:lnTo>
                <a:lnTo>
                  <a:pt x="254560" y="116747"/>
                </a:lnTo>
                <a:lnTo>
                  <a:pt x="252574" y="109058"/>
                </a:lnTo>
                <a:lnTo>
                  <a:pt x="250298" y="102028"/>
                </a:lnTo>
                <a:lnTo>
                  <a:pt x="247828" y="95435"/>
                </a:lnTo>
                <a:lnTo>
                  <a:pt x="245228" y="89136"/>
                </a:lnTo>
                <a:lnTo>
                  <a:pt x="242543" y="83031"/>
                </a:lnTo>
                <a:lnTo>
                  <a:pt x="237019" y="71168"/>
                </a:lnTo>
                <a:lnTo>
                  <a:pt x="234213" y="66290"/>
                </a:lnTo>
                <a:lnTo>
                  <a:pt x="228555" y="58330"/>
                </a:lnTo>
                <a:lnTo>
                  <a:pt x="225713" y="53921"/>
                </a:lnTo>
                <a:lnTo>
                  <a:pt x="222865" y="49077"/>
                </a:lnTo>
                <a:lnTo>
                  <a:pt x="220014" y="43942"/>
                </a:lnTo>
                <a:lnTo>
                  <a:pt x="216209" y="39567"/>
                </a:lnTo>
                <a:lnTo>
                  <a:pt x="211767" y="35697"/>
                </a:lnTo>
                <a:lnTo>
                  <a:pt x="206901" y="32165"/>
                </a:lnTo>
                <a:lnTo>
                  <a:pt x="199846" y="27905"/>
                </a:lnTo>
                <a:lnTo>
                  <a:pt x="191333" y="23161"/>
                </a:lnTo>
                <a:lnTo>
                  <a:pt x="181848" y="18092"/>
                </a:lnTo>
                <a:lnTo>
                  <a:pt x="170762" y="13761"/>
                </a:lnTo>
                <a:lnTo>
                  <a:pt x="158609" y="9921"/>
                </a:lnTo>
                <a:lnTo>
                  <a:pt x="145745" y="6409"/>
                </a:lnTo>
                <a:lnTo>
                  <a:pt x="135263" y="4067"/>
                </a:lnTo>
                <a:lnTo>
                  <a:pt x="126370" y="2506"/>
                </a:lnTo>
                <a:lnTo>
                  <a:pt x="118537" y="1465"/>
                </a:lnTo>
                <a:lnTo>
                  <a:pt x="110457" y="771"/>
                </a:lnTo>
                <a:lnTo>
                  <a:pt x="102213" y="309"/>
                </a:lnTo>
                <a:lnTo>
                  <a:pt x="93859" y="0"/>
                </a:lnTo>
                <a:lnTo>
                  <a:pt x="85433" y="747"/>
                </a:lnTo>
                <a:lnTo>
                  <a:pt x="76958" y="2198"/>
                </a:lnTo>
                <a:lnTo>
                  <a:pt x="68450" y="4117"/>
                </a:lnTo>
                <a:lnTo>
                  <a:pt x="60873" y="6349"/>
                </a:lnTo>
                <a:lnTo>
                  <a:pt x="53918" y="8790"/>
                </a:lnTo>
                <a:lnTo>
                  <a:pt x="47375" y="11369"/>
                </a:lnTo>
                <a:lnTo>
                  <a:pt x="41109" y="14042"/>
                </a:lnTo>
                <a:lnTo>
                  <a:pt x="29066" y="19551"/>
                </a:lnTo>
                <a:lnTo>
                  <a:pt x="24140" y="22353"/>
                </a:lnTo>
                <a:lnTo>
                  <a:pt x="16126" y="28007"/>
                </a:lnTo>
                <a:lnTo>
                  <a:pt x="9390" y="31155"/>
                </a:lnTo>
                <a:lnTo>
                  <a:pt x="0" y="33674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165"/>
          <p:cNvSpPr/>
          <p:nvPr/>
        </p:nvSpPr>
        <p:spPr>
          <a:xfrm>
            <a:off x="7040993" y="2597467"/>
            <a:ext cx="34136" cy="39230"/>
          </a:xfrm>
          <a:custGeom>
            <a:avLst/>
            <a:gdLst/>
            <a:ahLst/>
            <a:cxnLst/>
            <a:rect l="0" t="0" r="0" b="0"/>
            <a:pathLst>
              <a:path w="34136" h="39230">
                <a:moveTo>
                  <a:pt x="17032" y="34290"/>
                </a:moveTo>
                <a:lnTo>
                  <a:pt x="12481" y="38841"/>
                </a:lnTo>
                <a:lnTo>
                  <a:pt x="11140" y="39229"/>
                </a:lnTo>
                <a:lnTo>
                  <a:pt x="10247" y="38535"/>
                </a:lnTo>
                <a:lnTo>
                  <a:pt x="9651" y="37120"/>
                </a:lnTo>
                <a:lnTo>
                  <a:pt x="8301" y="36177"/>
                </a:lnTo>
                <a:lnTo>
                  <a:pt x="6448" y="35548"/>
                </a:lnTo>
                <a:lnTo>
                  <a:pt x="4262" y="35129"/>
                </a:lnTo>
                <a:lnTo>
                  <a:pt x="2803" y="33896"/>
                </a:lnTo>
                <a:lnTo>
                  <a:pt x="1831" y="32123"/>
                </a:lnTo>
                <a:lnTo>
                  <a:pt x="271" y="26983"/>
                </a:lnTo>
                <a:lnTo>
                  <a:pt x="143" y="25608"/>
                </a:lnTo>
                <a:lnTo>
                  <a:pt x="57" y="23740"/>
                </a:lnTo>
                <a:lnTo>
                  <a:pt x="0" y="21541"/>
                </a:lnTo>
                <a:lnTo>
                  <a:pt x="1867" y="20076"/>
                </a:lnTo>
                <a:lnTo>
                  <a:pt x="5018" y="19099"/>
                </a:lnTo>
                <a:lnTo>
                  <a:pt x="14658" y="17531"/>
                </a:lnTo>
                <a:lnTo>
                  <a:pt x="16402" y="17403"/>
                </a:lnTo>
                <a:lnTo>
                  <a:pt x="18517" y="17317"/>
                </a:lnTo>
                <a:lnTo>
                  <a:pt x="23407" y="17221"/>
                </a:lnTo>
                <a:lnTo>
                  <a:pt x="28755" y="17179"/>
                </a:lnTo>
                <a:lnTo>
                  <a:pt x="30562" y="18120"/>
                </a:lnTo>
                <a:lnTo>
                  <a:pt x="31767" y="19700"/>
                </a:lnTo>
                <a:lnTo>
                  <a:pt x="32570" y="21706"/>
                </a:lnTo>
                <a:lnTo>
                  <a:pt x="33106" y="23996"/>
                </a:lnTo>
                <a:lnTo>
                  <a:pt x="33463" y="26475"/>
                </a:lnTo>
                <a:lnTo>
                  <a:pt x="33701" y="29080"/>
                </a:lnTo>
                <a:lnTo>
                  <a:pt x="33859" y="31769"/>
                </a:lnTo>
                <a:lnTo>
                  <a:pt x="34083" y="38200"/>
                </a:lnTo>
                <a:lnTo>
                  <a:pt x="34114" y="37849"/>
                </a:lnTo>
                <a:lnTo>
                  <a:pt x="34135" y="36663"/>
                </a:lnTo>
                <a:lnTo>
                  <a:pt x="33196" y="34919"/>
                </a:lnTo>
                <a:lnTo>
                  <a:pt x="31618" y="32805"/>
                </a:lnTo>
                <a:lnTo>
                  <a:pt x="29614" y="30442"/>
                </a:lnTo>
                <a:lnTo>
                  <a:pt x="28277" y="27915"/>
                </a:lnTo>
                <a:lnTo>
                  <a:pt x="27386" y="25277"/>
                </a:lnTo>
                <a:lnTo>
                  <a:pt x="25604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166"/>
          <p:cNvSpPr/>
          <p:nvPr/>
        </p:nvSpPr>
        <p:spPr>
          <a:xfrm>
            <a:off x="7152322" y="2410183"/>
            <a:ext cx="306884" cy="262356"/>
          </a:xfrm>
          <a:custGeom>
            <a:avLst/>
            <a:gdLst/>
            <a:ahLst/>
            <a:cxnLst/>
            <a:rect l="0" t="0" r="0" b="0"/>
            <a:pathLst>
              <a:path w="306884" h="262356">
                <a:moveTo>
                  <a:pt x="0" y="41552"/>
                </a:moveTo>
                <a:lnTo>
                  <a:pt x="4551" y="32450"/>
                </a:lnTo>
                <a:lnTo>
                  <a:pt x="7796" y="28816"/>
                </a:lnTo>
                <a:lnTo>
                  <a:pt x="16483" y="22239"/>
                </a:lnTo>
                <a:lnTo>
                  <a:pt x="21466" y="20104"/>
                </a:lnTo>
                <a:lnTo>
                  <a:pt x="26694" y="18681"/>
                </a:lnTo>
                <a:lnTo>
                  <a:pt x="32083" y="17732"/>
                </a:lnTo>
                <a:lnTo>
                  <a:pt x="37581" y="16147"/>
                </a:lnTo>
                <a:lnTo>
                  <a:pt x="43151" y="14138"/>
                </a:lnTo>
                <a:lnTo>
                  <a:pt x="48771" y="11846"/>
                </a:lnTo>
                <a:lnTo>
                  <a:pt x="54421" y="10317"/>
                </a:lnTo>
                <a:lnTo>
                  <a:pt x="60093" y="9299"/>
                </a:lnTo>
                <a:lnTo>
                  <a:pt x="65780" y="8620"/>
                </a:lnTo>
                <a:lnTo>
                  <a:pt x="73381" y="7214"/>
                </a:lnTo>
                <a:lnTo>
                  <a:pt x="99424" y="1638"/>
                </a:lnTo>
                <a:lnTo>
                  <a:pt x="105335" y="655"/>
                </a:lnTo>
                <a:lnTo>
                  <a:pt x="110229" y="0"/>
                </a:lnTo>
                <a:lnTo>
                  <a:pt x="116349" y="515"/>
                </a:lnTo>
                <a:lnTo>
                  <a:pt x="123285" y="1812"/>
                </a:lnTo>
                <a:lnTo>
                  <a:pt x="130768" y="3628"/>
                </a:lnTo>
                <a:lnTo>
                  <a:pt x="136709" y="4839"/>
                </a:lnTo>
                <a:lnTo>
                  <a:pt x="145850" y="6185"/>
                </a:lnTo>
                <a:lnTo>
                  <a:pt x="150574" y="7496"/>
                </a:lnTo>
                <a:lnTo>
                  <a:pt x="155628" y="9323"/>
                </a:lnTo>
                <a:lnTo>
                  <a:pt x="160902" y="11493"/>
                </a:lnTo>
                <a:lnTo>
                  <a:pt x="164418" y="13893"/>
                </a:lnTo>
                <a:lnTo>
                  <a:pt x="166762" y="16445"/>
                </a:lnTo>
                <a:lnTo>
                  <a:pt x="170319" y="21821"/>
                </a:lnTo>
                <a:lnTo>
                  <a:pt x="175075" y="27385"/>
                </a:lnTo>
                <a:lnTo>
                  <a:pt x="176724" y="30202"/>
                </a:lnTo>
                <a:lnTo>
                  <a:pt x="178556" y="35872"/>
                </a:lnTo>
                <a:lnTo>
                  <a:pt x="178093" y="38718"/>
                </a:lnTo>
                <a:lnTo>
                  <a:pt x="172889" y="49179"/>
                </a:lnTo>
                <a:lnTo>
                  <a:pt x="170505" y="55209"/>
                </a:lnTo>
                <a:lnTo>
                  <a:pt x="167962" y="62087"/>
                </a:lnTo>
                <a:lnTo>
                  <a:pt x="165315" y="67624"/>
                </a:lnTo>
                <a:lnTo>
                  <a:pt x="162598" y="72268"/>
                </a:lnTo>
                <a:lnTo>
                  <a:pt x="159833" y="76317"/>
                </a:lnTo>
                <a:lnTo>
                  <a:pt x="151682" y="83355"/>
                </a:lnTo>
                <a:lnTo>
                  <a:pt x="142662" y="89658"/>
                </a:lnTo>
                <a:lnTo>
                  <a:pt x="135478" y="95635"/>
                </a:lnTo>
                <a:lnTo>
                  <a:pt x="129110" y="101466"/>
                </a:lnTo>
                <a:lnTo>
                  <a:pt x="126079" y="104355"/>
                </a:lnTo>
                <a:lnTo>
                  <a:pt x="122152" y="106280"/>
                </a:lnTo>
                <a:lnTo>
                  <a:pt x="112710" y="108420"/>
                </a:lnTo>
                <a:lnTo>
                  <a:pt x="104704" y="111911"/>
                </a:lnTo>
                <a:lnTo>
                  <a:pt x="96353" y="117362"/>
                </a:lnTo>
                <a:lnTo>
                  <a:pt x="96620" y="116857"/>
                </a:lnTo>
                <a:lnTo>
                  <a:pt x="99457" y="113756"/>
                </a:lnTo>
                <a:lnTo>
                  <a:pt x="101548" y="112548"/>
                </a:lnTo>
                <a:lnTo>
                  <a:pt x="109040" y="109895"/>
                </a:lnTo>
                <a:lnTo>
                  <a:pt x="114502" y="105899"/>
                </a:lnTo>
                <a:lnTo>
                  <a:pt x="119197" y="103500"/>
                </a:lnTo>
                <a:lnTo>
                  <a:pt x="125185" y="100948"/>
                </a:lnTo>
                <a:lnTo>
                  <a:pt x="132034" y="98294"/>
                </a:lnTo>
                <a:lnTo>
                  <a:pt x="141363" y="95573"/>
                </a:lnTo>
                <a:lnTo>
                  <a:pt x="152345" y="92806"/>
                </a:lnTo>
                <a:lnTo>
                  <a:pt x="164428" y="90008"/>
                </a:lnTo>
                <a:lnTo>
                  <a:pt x="175341" y="88144"/>
                </a:lnTo>
                <a:lnTo>
                  <a:pt x="185474" y="86900"/>
                </a:lnTo>
                <a:lnTo>
                  <a:pt x="195087" y="86072"/>
                </a:lnTo>
                <a:lnTo>
                  <a:pt x="206258" y="85519"/>
                </a:lnTo>
                <a:lnTo>
                  <a:pt x="231370" y="84905"/>
                </a:lnTo>
                <a:lnTo>
                  <a:pt x="243782" y="85694"/>
                </a:lnTo>
                <a:lnTo>
                  <a:pt x="255866" y="87172"/>
                </a:lnTo>
                <a:lnTo>
                  <a:pt x="267732" y="89110"/>
                </a:lnTo>
                <a:lnTo>
                  <a:pt x="275643" y="91355"/>
                </a:lnTo>
                <a:lnTo>
                  <a:pt x="280918" y="93804"/>
                </a:lnTo>
                <a:lnTo>
                  <a:pt x="284434" y="96389"/>
                </a:lnTo>
                <a:lnTo>
                  <a:pt x="290880" y="104341"/>
                </a:lnTo>
                <a:lnTo>
                  <a:pt x="293932" y="109129"/>
                </a:lnTo>
                <a:lnTo>
                  <a:pt x="299864" y="116988"/>
                </a:lnTo>
                <a:lnTo>
                  <a:pt x="302780" y="120418"/>
                </a:lnTo>
                <a:lnTo>
                  <a:pt x="304723" y="124609"/>
                </a:lnTo>
                <a:lnTo>
                  <a:pt x="306019" y="129308"/>
                </a:lnTo>
                <a:lnTo>
                  <a:pt x="306883" y="134346"/>
                </a:lnTo>
                <a:lnTo>
                  <a:pt x="306506" y="140562"/>
                </a:lnTo>
                <a:lnTo>
                  <a:pt x="305302" y="147563"/>
                </a:lnTo>
                <a:lnTo>
                  <a:pt x="303547" y="155089"/>
                </a:lnTo>
                <a:lnTo>
                  <a:pt x="301425" y="162010"/>
                </a:lnTo>
                <a:lnTo>
                  <a:pt x="299058" y="168530"/>
                </a:lnTo>
                <a:lnTo>
                  <a:pt x="296527" y="174781"/>
                </a:lnTo>
                <a:lnTo>
                  <a:pt x="293887" y="180854"/>
                </a:lnTo>
                <a:lnTo>
                  <a:pt x="288414" y="192681"/>
                </a:lnTo>
                <a:lnTo>
                  <a:pt x="284669" y="197550"/>
                </a:lnTo>
                <a:lnTo>
                  <a:pt x="275427" y="205499"/>
                </a:lnTo>
                <a:lnTo>
                  <a:pt x="270296" y="209905"/>
                </a:lnTo>
                <a:lnTo>
                  <a:pt x="264970" y="214747"/>
                </a:lnTo>
                <a:lnTo>
                  <a:pt x="259514" y="219880"/>
                </a:lnTo>
                <a:lnTo>
                  <a:pt x="253972" y="224255"/>
                </a:lnTo>
                <a:lnTo>
                  <a:pt x="248372" y="228124"/>
                </a:lnTo>
                <a:lnTo>
                  <a:pt x="236117" y="235915"/>
                </a:lnTo>
                <a:lnTo>
                  <a:pt x="221146" y="245728"/>
                </a:lnTo>
                <a:lnTo>
                  <a:pt x="212201" y="250059"/>
                </a:lnTo>
                <a:lnTo>
                  <a:pt x="202428" y="253899"/>
                </a:lnTo>
                <a:lnTo>
                  <a:pt x="192101" y="257411"/>
                </a:lnTo>
                <a:lnTo>
                  <a:pt x="183313" y="259753"/>
                </a:lnTo>
                <a:lnTo>
                  <a:pt x="175549" y="261314"/>
                </a:lnTo>
                <a:lnTo>
                  <a:pt x="168467" y="262355"/>
                </a:lnTo>
                <a:lnTo>
                  <a:pt x="162795" y="262096"/>
                </a:lnTo>
                <a:lnTo>
                  <a:pt x="158060" y="260971"/>
                </a:lnTo>
                <a:lnTo>
                  <a:pt x="153950" y="259269"/>
                </a:lnTo>
                <a:lnTo>
                  <a:pt x="149306" y="258134"/>
                </a:lnTo>
                <a:lnTo>
                  <a:pt x="144305" y="257378"/>
                </a:lnTo>
                <a:lnTo>
                  <a:pt x="139066" y="256873"/>
                </a:lnTo>
                <a:lnTo>
                  <a:pt x="134620" y="255584"/>
                </a:lnTo>
                <a:lnTo>
                  <a:pt x="127142" y="251612"/>
                </a:lnTo>
                <a:lnTo>
                  <a:pt x="120642" y="249212"/>
                </a:lnTo>
                <a:lnTo>
                  <a:pt x="117576" y="248572"/>
                </a:lnTo>
                <a:lnTo>
                  <a:pt x="115531" y="247193"/>
                </a:lnTo>
                <a:lnTo>
                  <a:pt x="102870" y="23014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167"/>
          <p:cNvSpPr/>
          <p:nvPr/>
        </p:nvSpPr>
        <p:spPr>
          <a:xfrm>
            <a:off x="7640955" y="2392080"/>
            <a:ext cx="230921" cy="299410"/>
          </a:xfrm>
          <a:custGeom>
            <a:avLst/>
            <a:gdLst/>
            <a:ahLst/>
            <a:cxnLst/>
            <a:rect l="0" t="0" r="0" b="0"/>
            <a:pathLst>
              <a:path w="230921" h="299410">
                <a:moveTo>
                  <a:pt x="145732" y="8220"/>
                </a:moveTo>
                <a:lnTo>
                  <a:pt x="60305" y="8220"/>
                </a:lnTo>
                <a:lnTo>
                  <a:pt x="54491" y="7267"/>
                </a:lnTo>
                <a:lnTo>
                  <a:pt x="50615" y="5680"/>
                </a:lnTo>
                <a:lnTo>
                  <a:pt x="48031" y="3669"/>
                </a:lnTo>
                <a:lnTo>
                  <a:pt x="45355" y="2328"/>
                </a:lnTo>
                <a:lnTo>
                  <a:pt x="39842" y="839"/>
                </a:lnTo>
                <a:lnTo>
                  <a:pt x="35935" y="0"/>
                </a:lnTo>
                <a:lnTo>
                  <a:pt x="35386" y="835"/>
                </a:lnTo>
                <a:lnTo>
                  <a:pt x="34778" y="4302"/>
                </a:lnTo>
                <a:lnTo>
                  <a:pt x="37046" y="11559"/>
                </a:lnTo>
                <a:lnTo>
                  <a:pt x="40277" y="20181"/>
                </a:lnTo>
                <a:lnTo>
                  <a:pt x="41714" y="27188"/>
                </a:lnTo>
                <a:lnTo>
                  <a:pt x="42352" y="36018"/>
                </a:lnTo>
                <a:lnTo>
                  <a:pt x="42711" y="49159"/>
                </a:lnTo>
                <a:lnTo>
                  <a:pt x="42761" y="52657"/>
                </a:lnTo>
                <a:lnTo>
                  <a:pt x="41842" y="59752"/>
                </a:lnTo>
                <a:lnTo>
                  <a:pt x="40277" y="69245"/>
                </a:lnTo>
                <a:lnTo>
                  <a:pt x="38281" y="80335"/>
                </a:lnTo>
                <a:lnTo>
                  <a:pt x="36950" y="89634"/>
                </a:lnTo>
                <a:lnTo>
                  <a:pt x="36064" y="97739"/>
                </a:lnTo>
                <a:lnTo>
                  <a:pt x="35472" y="105046"/>
                </a:lnTo>
                <a:lnTo>
                  <a:pt x="34125" y="113728"/>
                </a:lnTo>
                <a:lnTo>
                  <a:pt x="32275" y="123326"/>
                </a:lnTo>
                <a:lnTo>
                  <a:pt x="30089" y="133535"/>
                </a:lnTo>
                <a:lnTo>
                  <a:pt x="28631" y="141293"/>
                </a:lnTo>
                <a:lnTo>
                  <a:pt x="27660" y="147418"/>
                </a:lnTo>
                <a:lnTo>
                  <a:pt x="27013" y="152453"/>
                </a:lnTo>
                <a:lnTo>
                  <a:pt x="27533" y="156763"/>
                </a:lnTo>
                <a:lnTo>
                  <a:pt x="28833" y="160589"/>
                </a:lnTo>
                <a:lnTo>
                  <a:pt x="30652" y="164091"/>
                </a:lnTo>
                <a:lnTo>
                  <a:pt x="31865" y="165474"/>
                </a:lnTo>
                <a:lnTo>
                  <a:pt x="32673" y="165443"/>
                </a:lnTo>
                <a:lnTo>
                  <a:pt x="33212" y="164470"/>
                </a:lnTo>
                <a:lnTo>
                  <a:pt x="34523" y="163822"/>
                </a:lnTo>
                <a:lnTo>
                  <a:pt x="38521" y="163101"/>
                </a:lnTo>
                <a:lnTo>
                  <a:pt x="43473" y="160241"/>
                </a:lnTo>
                <a:lnTo>
                  <a:pt x="48849" y="155795"/>
                </a:lnTo>
                <a:lnTo>
                  <a:pt x="54414" y="150643"/>
                </a:lnTo>
                <a:lnTo>
                  <a:pt x="58182" y="147936"/>
                </a:lnTo>
                <a:lnTo>
                  <a:pt x="62601" y="145179"/>
                </a:lnTo>
                <a:lnTo>
                  <a:pt x="67452" y="142388"/>
                </a:lnTo>
                <a:lnTo>
                  <a:pt x="73543" y="139575"/>
                </a:lnTo>
                <a:lnTo>
                  <a:pt x="80461" y="136748"/>
                </a:lnTo>
                <a:lnTo>
                  <a:pt x="87930" y="133910"/>
                </a:lnTo>
                <a:lnTo>
                  <a:pt x="94815" y="131066"/>
                </a:lnTo>
                <a:lnTo>
                  <a:pt x="101310" y="128217"/>
                </a:lnTo>
                <a:lnTo>
                  <a:pt x="107544" y="125365"/>
                </a:lnTo>
                <a:lnTo>
                  <a:pt x="113606" y="123464"/>
                </a:lnTo>
                <a:lnTo>
                  <a:pt x="119552" y="122197"/>
                </a:lnTo>
                <a:lnTo>
                  <a:pt x="125422" y="121352"/>
                </a:lnTo>
                <a:lnTo>
                  <a:pt x="131239" y="120789"/>
                </a:lnTo>
                <a:lnTo>
                  <a:pt x="137022" y="120413"/>
                </a:lnTo>
                <a:lnTo>
                  <a:pt x="142783" y="120163"/>
                </a:lnTo>
                <a:lnTo>
                  <a:pt x="154264" y="119885"/>
                </a:lnTo>
                <a:lnTo>
                  <a:pt x="159993" y="119810"/>
                </a:lnTo>
                <a:lnTo>
                  <a:pt x="165717" y="120713"/>
                </a:lnTo>
                <a:lnTo>
                  <a:pt x="171438" y="122268"/>
                </a:lnTo>
                <a:lnTo>
                  <a:pt x="177156" y="124257"/>
                </a:lnTo>
                <a:lnTo>
                  <a:pt x="181922" y="125583"/>
                </a:lnTo>
                <a:lnTo>
                  <a:pt x="186051" y="126467"/>
                </a:lnTo>
                <a:lnTo>
                  <a:pt x="189756" y="127056"/>
                </a:lnTo>
                <a:lnTo>
                  <a:pt x="194132" y="128402"/>
                </a:lnTo>
                <a:lnTo>
                  <a:pt x="198954" y="130251"/>
                </a:lnTo>
                <a:lnTo>
                  <a:pt x="204073" y="132436"/>
                </a:lnTo>
                <a:lnTo>
                  <a:pt x="208439" y="135798"/>
                </a:lnTo>
                <a:lnTo>
                  <a:pt x="212302" y="139945"/>
                </a:lnTo>
                <a:lnTo>
                  <a:pt x="215829" y="144614"/>
                </a:lnTo>
                <a:lnTo>
                  <a:pt x="219134" y="150584"/>
                </a:lnTo>
                <a:lnTo>
                  <a:pt x="222289" y="157422"/>
                </a:lnTo>
                <a:lnTo>
                  <a:pt x="225345" y="164838"/>
                </a:lnTo>
                <a:lnTo>
                  <a:pt x="227382" y="171687"/>
                </a:lnTo>
                <a:lnTo>
                  <a:pt x="228740" y="178158"/>
                </a:lnTo>
                <a:lnTo>
                  <a:pt x="229647" y="184376"/>
                </a:lnTo>
                <a:lnTo>
                  <a:pt x="230249" y="190428"/>
                </a:lnTo>
                <a:lnTo>
                  <a:pt x="230652" y="196367"/>
                </a:lnTo>
                <a:lnTo>
                  <a:pt x="230920" y="202231"/>
                </a:lnTo>
                <a:lnTo>
                  <a:pt x="230147" y="208045"/>
                </a:lnTo>
                <a:lnTo>
                  <a:pt x="228679" y="213827"/>
                </a:lnTo>
                <a:lnTo>
                  <a:pt x="226747" y="219586"/>
                </a:lnTo>
                <a:lnTo>
                  <a:pt x="224508" y="225330"/>
                </a:lnTo>
                <a:lnTo>
                  <a:pt x="222061" y="231065"/>
                </a:lnTo>
                <a:lnTo>
                  <a:pt x="219479" y="236793"/>
                </a:lnTo>
                <a:lnTo>
                  <a:pt x="214898" y="243470"/>
                </a:lnTo>
                <a:lnTo>
                  <a:pt x="208989" y="250778"/>
                </a:lnTo>
                <a:lnTo>
                  <a:pt x="202191" y="258508"/>
                </a:lnTo>
                <a:lnTo>
                  <a:pt x="195754" y="264613"/>
                </a:lnTo>
                <a:lnTo>
                  <a:pt x="189557" y="269636"/>
                </a:lnTo>
                <a:lnTo>
                  <a:pt x="183521" y="273937"/>
                </a:lnTo>
                <a:lnTo>
                  <a:pt x="174735" y="278710"/>
                </a:lnTo>
                <a:lnTo>
                  <a:pt x="164115" y="283796"/>
                </a:lnTo>
                <a:lnTo>
                  <a:pt x="152273" y="289092"/>
                </a:lnTo>
                <a:lnTo>
                  <a:pt x="142473" y="292623"/>
                </a:lnTo>
                <a:lnTo>
                  <a:pt x="134033" y="294977"/>
                </a:lnTo>
                <a:lnTo>
                  <a:pt x="126504" y="296546"/>
                </a:lnTo>
                <a:lnTo>
                  <a:pt x="119578" y="297592"/>
                </a:lnTo>
                <a:lnTo>
                  <a:pt x="113056" y="298290"/>
                </a:lnTo>
                <a:lnTo>
                  <a:pt x="106803" y="298755"/>
                </a:lnTo>
                <a:lnTo>
                  <a:pt x="99777" y="299065"/>
                </a:lnTo>
                <a:lnTo>
                  <a:pt x="84350" y="299409"/>
                </a:lnTo>
                <a:lnTo>
                  <a:pt x="76235" y="297596"/>
                </a:lnTo>
                <a:lnTo>
                  <a:pt x="67969" y="294482"/>
                </a:lnTo>
                <a:lnTo>
                  <a:pt x="38720" y="280348"/>
                </a:lnTo>
                <a:lnTo>
                  <a:pt x="32481" y="276316"/>
                </a:lnTo>
                <a:lnTo>
                  <a:pt x="26416" y="271723"/>
                </a:lnTo>
                <a:lnTo>
                  <a:pt x="20468" y="266756"/>
                </a:lnTo>
                <a:lnTo>
                  <a:pt x="15550" y="262492"/>
                </a:lnTo>
                <a:lnTo>
                  <a:pt x="11319" y="258697"/>
                </a:lnTo>
                <a:lnTo>
                  <a:pt x="3353" y="251345"/>
                </a:lnTo>
                <a:lnTo>
                  <a:pt x="0" y="23967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168"/>
          <p:cNvSpPr/>
          <p:nvPr/>
        </p:nvSpPr>
        <p:spPr>
          <a:xfrm>
            <a:off x="2926079" y="2777489"/>
            <a:ext cx="377192" cy="308612"/>
          </a:xfrm>
          <a:custGeom>
            <a:avLst/>
            <a:gdLst/>
            <a:ahLst/>
            <a:cxnLst/>
            <a:rect l="0" t="0" r="0" b="0"/>
            <a:pathLst>
              <a:path w="377192" h="308612">
                <a:moveTo>
                  <a:pt x="0" y="0"/>
                </a:moveTo>
                <a:lnTo>
                  <a:pt x="11932" y="0"/>
                </a:lnTo>
                <a:lnTo>
                  <a:pt x="13670" y="953"/>
                </a:lnTo>
                <a:lnTo>
                  <a:pt x="14829" y="2541"/>
                </a:lnTo>
                <a:lnTo>
                  <a:pt x="16688" y="7381"/>
                </a:lnTo>
                <a:lnTo>
                  <a:pt x="24486" y="15849"/>
                </a:lnTo>
                <a:lnTo>
                  <a:pt x="37542" y="28963"/>
                </a:lnTo>
                <a:lnTo>
                  <a:pt x="40268" y="30739"/>
                </a:lnTo>
                <a:lnTo>
                  <a:pt x="48656" y="34191"/>
                </a:lnTo>
                <a:lnTo>
                  <a:pt x="54328" y="38374"/>
                </a:lnTo>
                <a:lnTo>
                  <a:pt x="56221" y="40823"/>
                </a:lnTo>
                <a:lnTo>
                  <a:pt x="57483" y="43408"/>
                </a:lnTo>
                <a:lnTo>
                  <a:pt x="59509" y="49850"/>
                </a:lnTo>
                <a:lnTo>
                  <a:pt x="66753" y="57966"/>
                </a:lnTo>
                <a:lnTo>
                  <a:pt x="140018" y="131446"/>
                </a:lnTo>
                <a:lnTo>
                  <a:pt x="150813" y="139701"/>
                </a:lnTo>
                <a:lnTo>
                  <a:pt x="157692" y="144569"/>
                </a:lnTo>
                <a:lnTo>
                  <a:pt x="167876" y="152518"/>
                </a:lnTo>
                <a:lnTo>
                  <a:pt x="175577" y="159226"/>
                </a:lnTo>
                <a:lnTo>
                  <a:pt x="182174" y="165382"/>
                </a:lnTo>
                <a:lnTo>
                  <a:pt x="200346" y="183305"/>
                </a:lnTo>
                <a:lnTo>
                  <a:pt x="206906" y="188879"/>
                </a:lnTo>
                <a:lnTo>
                  <a:pt x="213185" y="193547"/>
                </a:lnTo>
                <a:lnTo>
                  <a:pt x="224289" y="201274"/>
                </a:lnTo>
                <a:lnTo>
                  <a:pt x="232399" y="207883"/>
                </a:lnTo>
                <a:lnTo>
                  <a:pt x="242320" y="216959"/>
                </a:lnTo>
                <a:lnTo>
                  <a:pt x="250891" y="222791"/>
                </a:lnTo>
                <a:lnTo>
                  <a:pt x="260097" y="228559"/>
                </a:lnTo>
                <a:lnTo>
                  <a:pt x="270635" y="237161"/>
                </a:lnTo>
                <a:lnTo>
                  <a:pt x="281695" y="246694"/>
                </a:lnTo>
                <a:lnTo>
                  <a:pt x="287810" y="251141"/>
                </a:lnTo>
                <a:lnTo>
                  <a:pt x="294743" y="256010"/>
                </a:lnTo>
                <a:lnTo>
                  <a:pt x="304987" y="263960"/>
                </a:lnTo>
                <a:lnTo>
                  <a:pt x="312715" y="270668"/>
                </a:lnTo>
                <a:lnTo>
                  <a:pt x="322421" y="279800"/>
                </a:lnTo>
                <a:lnTo>
                  <a:pt x="328401" y="285646"/>
                </a:lnTo>
                <a:lnTo>
                  <a:pt x="332282" y="287586"/>
                </a:lnTo>
                <a:lnTo>
                  <a:pt x="341673" y="289741"/>
                </a:lnTo>
                <a:lnTo>
                  <a:pt x="344940" y="291269"/>
                </a:lnTo>
                <a:lnTo>
                  <a:pt x="347118" y="293239"/>
                </a:lnTo>
                <a:lnTo>
                  <a:pt x="348569" y="295505"/>
                </a:lnTo>
                <a:lnTo>
                  <a:pt x="350490" y="297016"/>
                </a:lnTo>
                <a:lnTo>
                  <a:pt x="352723" y="298024"/>
                </a:lnTo>
                <a:lnTo>
                  <a:pt x="355164" y="298695"/>
                </a:lnTo>
                <a:lnTo>
                  <a:pt x="356791" y="300095"/>
                </a:lnTo>
                <a:lnTo>
                  <a:pt x="357876" y="301981"/>
                </a:lnTo>
                <a:lnTo>
                  <a:pt x="358599" y="304191"/>
                </a:lnTo>
                <a:lnTo>
                  <a:pt x="360033" y="305664"/>
                </a:lnTo>
                <a:lnTo>
                  <a:pt x="361943" y="306646"/>
                </a:lnTo>
                <a:lnTo>
                  <a:pt x="367299" y="308223"/>
                </a:lnTo>
                <a:lnTo>
                  <a:pt x="377191" y="30861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169"/>
          <p:cNvSpPr/>
          <p:nvPr/>
        </p:nvSpPr>
        <p:spPr>
          <a:xfrm>
            <a:off x="2874644" y="2751772"/>
            <a:ext cx="308611" cy="445771"/>
          </a:xfrm>
          <a:custGeom>
            <a:avLst/>
            <a:gdLst/>
            <a:ahLst/>
            <a:cxnLst/>
            <a:rect l="0" t="0" r="0" b="0"/>
            <a:pathLst>
              <a:path w="308611" h="445771">
                <a:moveTo>
                  <a:pt x="308610" y="0"/>
                </a:moveTo>
                <a:lnTo>
                  <a:pt x="304060" y="13653"/>
                </a:lnTo>
                <a:lnTo>
                  <a:pt x="296746" y="25435"/>
                </a:lnTo>
                <a:lnTo>
                  <a:pt x="292128" y="31244"/>
                </a:lnTo>
                <a:lnTo>
                  <a:pt x="286997" y="42779"/>
                </a:lnTo>
                <a:lnTo>
                  <a:pt x="285629" y="48522"/>
                </a:lnTo>
                <a:lnTo>
                  <a:pt x="279029" y="59983"/>
                </a:lnTo>
                <a:lnTo>
                  <a:pt x="274602" y="65706"/>
                </a:lnTo>
                <a:lnTo>
                  <a:pt x="245617" y="105617"/>
                </a:lnTo>
                <a:lnTo>
                  <a:pt x="235183" y="121846"/>
                </a:lnTo>
                <a:lnTo>
                  <a:pt x="225368" y="138381"/>
                </a:lnTo>
                <a:lnTo>
                  <a:pt x="215968" y="155119"/>
                </a:lnTo>
                <a:lnTo>
                  <a:pt x="207796" y="168183"/>
                </a:lnTo>
                <a:lnTo>
                  <a:pt x="200444" y="178797"/>
                </a:lnTo>
                <a:lnTo>
                  <a:pt x="193637" y="187778"/>
                </a:lnTo>
                <a:lnTo>
                  <a:pt x="180994" y="205377"/>
                </a:lnTo>
                <a:lnTo>
                  <a:pt x="174955" y="214070"/>
                </a:lnTo>
                <a:lnTo>
                  <a:pt x="169977" y="221771"/>
                </a:lnTo>
                <a:lnTo>
                  <a:pt x="157467" y="242664"/>
                </a:lnTo>
                <a:lnTo>
                  <a:pt x="147456" y="258346"/>
                </a:lnTo>
                <a:lnTo>
                  <a:pt x="140214" y="268433"/>
                </a:lnTo>
                <a:lnTo>
                  <a:pt x="122008" y="292341"/>
                </a:lnTo>
                <a:lnTo>
                  <a:pt x="113724" y="302527"/>
                </a:lnTo>
                <a:lnTo>
                  <a:pt x="106296" y="311222"/>
                </a:lnTo>
                <a:lnTo>
                  <a:pt x="99439" y="318924"/>
                </a:lnTo>
                <a:lnTo>
                  <a:pt x="92963" y="328821"/>
                </a:lnTo>
                <a:lnTo>
                  <a:pt x="86740" y="340181"/>
                </a:lnTo>
                <a:lnTo>
                  <a:pt x="80687" y="352518"/>
                </a:lnTo>
                <a:lnTo>
                  <a:pt x="73794" y="363599"/>
                </a:lnTo>
                <a:lnTo>
                  <a:pt x="66341" y="373844"/>
                </a:lnTo>
                <a:lnTo>
                  <a:pt x="58515" y="383532"/>
                </a:lnTo>
                <a:lnTo>
                  <a:pt x="52345" y="391895"/>
                </a:lnTo>
                <a:lnTo>
                  <a:pt x="47279" y="399376"/>
                </a:lnTo>
                <a:lnTo>
                  <a:pt x="39111" y="411816"/>
                </a:lnTo>
                <a:lnTo>
                  <a:pt x="32305" y="420519"/>
                </a:lnTo>
                <a:lnTo>
                  <a:pt x="23119" y="430774"/>
                </a:lnTo>
                <a:lnTo>
                  <a:pt x="15392" y="438892"/>
                </a:lnTo>
                <a:lnTo>
                  <a:pt x="0" y="44577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170"/>
          <p:cNvSpPr/>
          <p:nvPr/>
        </p:nvSpPr>
        <p:spPr>
          <a:xfrm>
            <a:off x="3671887" y="2820352"/>
            <a:ext cx="111443" cy="334329"/>
          </a:xfrm>
          <a:custGeom>
            <a:avLst/>
            <a:gdLst/>
            <a:ahLst/>
            <a:cxnLst/>
            <a:rect l="0" t="0" r="0" b="0"/>
            <a:pathLst>
              <a:path w="111443" h="334329">
                <a:moveTo>
                  <a:pt x="0" y="0"/>
                </a:moveTo>
                <a:lnTo>
                  <a:pt x="0" y="9102"/>
                </a:lnTo>
                <a:lnTo>
                  <a:pt x="953" y="11783"/>
                </a:lnTo>
                <a:lnTo>
                  <a:pt x="2540" y="13570"/>
                </a:lnTo>
                <a:lnTo>
                  <a:pt x="4551" y="14762"/>
                </a:lnTo>
                <a:lnTo>
                  <a:pt x="5892" y="16509"/>
                </a:lnTo>
                <a:lnTo>
                  <a:pt x="6785" y="18626"/>
                </a:lnTo>
                <a:lnTo>
                  <a:pt x="8043" y="26156"/>
                </a:lnTo>
                <a:lnTo>
                  <a:pt x="8219" y="28868"/>
                </a:lnTo>
                <a:lnTo>
                  <a:pt x="9290" y="31628"/>
                </a:lnTo>
                <a:lnTo>
                  <a:pt x="10956" y="34420"/>
                </a:lnTo>
                <a:lnTo>
                  <a:pt x="13019" y="37234"/>
                </a:lnTo>
                <a:lnTo>
                  <a:pt x="15311" y="42901"/>
                </a:lnTo>
                <a:lnTo>
                  <a:pt x="15922" y="45746"/>
                </a:lnTo>
                <a:lnTo>
                  <a:pt x="18235" y="51452"/>
                </a:lnTo>
                <a:lnTo>
                  <a:pt x="21682" y="59067"/>
                </a:lnTo>
                <a:lnTo>
                  <a:pt x="25884" y="67953"/>
                </a:lnTo>
                <a:lnTo>
                  <a:pt x="28686" y="75782"/>
                </a:lnTo>
                <a:lnTo>
                  <a:pt x="30554" y="82906"/>
                </a:lnTo>
                <a:lnTo>
                  <a:pt x="31799" y="89561"/>
                </a:lnTo>
                <a:lnTo>
                  <a:pt x="35723" y="107115"/>
                </a:lnTo>
                <a:lnTo>
                  <a:pt x="38103" y="117130"/>
                </a:lnTo>
                <a:lnTo>
                  <a:pt x="40642" y="125712"/>
                </a:lnTo>
                <a:lnTo>
                  <a:pt x="43287" y="133338"/>
                </a:lnTo>
                <a:lnTo>
                  <a:pt x="46003" y="140327"/>
                </a:lnTo>
                <a:lnTo>
                  <a:pt x="49021" y="150633"/>
                </a:lnTo>
                <a:lnTo>
                  <a:pt x="51315" y="159340"/>
                </a:lnTo>
                <a:lnTo>
                  <a:pt x="53260" y="164329"/>
                </a:lnTo>
                <a:lnTo>
                  <a:pt x="55509" y="169560"/>
                </a:lnTo>
                <a:lnTo>
                  <a:pt x="60548" y="180453"/>
                </a:lnTo>
                <a:lnTo>
                  <a:pt x="63225" y="186024"/>
                </a:lnTo>
                <a:lnTo>
                  <a:pt x="65010" y="191644"/>
                </a:lnTo>
                <a:lnTo>
                  <a:pt x="66200" y="197295"/>
                </a:lnTo>
                <a:lnTo>
                  <a:pt x="66994" y="202967"/>
                </a:lnTo>
                <a:lnTo>
                  <a:pt x="70415" y="211810"/>
                </a:lnTo>
                <a:lnTo>
                  <a:pt x="72661" y="215502"/>
                </a:lnTo>
                <a:lnTo>
                  <a:pt x="75110" y="220820"/>
                </a:lnTo>
                <a:lnTo>
                  <a:pt x="77696" y="227224"/>
                </a:lnTo>
                <a:lnTo>
                  <a:pt x="80372" y="234350"/>
                </a:lnTo>
                <a:lnTo>
                  <a:pt x="83109" y="240053"/>
                </a:lnTo>
                <a:lnTo>
                  <a:pt x="85886" y="244808"/>
                </a:lnTo>
                <a:lnTo>
                  <a:pt x="88690" y="248930"/>
                </a:lnTo>
                <a:lnTo>
                  <a:pt x="91805" y="256051"/>
                </a:lnTo>
                <a:lnTo>
                  <a:pt x="94142" y="266200"/>
                </a:lnTo>
                <a:lnTo>
                  <a:pt x="98356" y="286586"/>
                </a:lnTo>
                <a:lnTo>
                  <a:pt x="99861" y="294880"/>
                </a:lnTo>
                <a:lnTo>
                  <a:pt x="100864" y="301362"/>
                </a:lnTo>
                <a:lnTo>
                  <a:pt x="101978" y="311103"/>
                </a:lnTo>
                <a:lnTo>
                  <a:pt x="102474" y="318608"/>
                </a:lnTo>
                <a:lnTo>
                  <a:pt x="103558" y="321943"/>
                </a:lnTo>
                <a:lnTo>
                  <a:pt x="105234" y="325119"/>
                </a:lnTo>
                <a:lnTo>
                  <a:pt x="111442" y="33432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171"/>
          <p:cNvSpPr/>
          <p:nvPr/>
        </p:nvSpPr>
        <p:spPr>
          <a:xfrm>
            <a:off x="3500437" y="2966085"/>
            <a:ext cx="420053" cy="60008"/>
          </a:xfrm>
          <a:custGeom>
            <a:avLst/>
            <a:gdLst/>
            <a:ahLst/>
            <a:cxnLst/>
            <a:rect l="0" t="0" r="0" b="0"/>
            <a:pathLst>
              <a:path w="420053" h="60008">
                <a:moveTo>
                  <a:pt x="0" y="60007"/>
                </a:moveTo>
                <a:lnTo>
                  <a:pt x="4551" y="55456"/>
                </a:lnTo>
                <a:lnTo>
                  <a:pt x="6844" y="54116"/>
                </a:lnTo>
                <a:lnTo>
                  <a:pt x="11931" y="52626"/>
                </a:lnTo>
                <a:lnTo>
                  <a:pt x="22448" y="51964"/>
                </a:lnTo>
                <a:lnTo>
                  <a:pt x="41894" y="51592"/>
                </a:lnTo>
                <a:lnTo>
                  <a:pt x="65531" y="51466"/>
                </a:lnTo>
                <a:lnTo>
                  <a:pt x="75120" y="50503"/>
                </a:lnTo>
                <a:lnTo>
                  <a:pt x="87228" y="48908"/>
                </a:lnTo>
                <a:lnTo>
                  <a:pt x="101014" y="46893"/>
                </a:lnTo>
                <a:lnTo>
                  <a:pt x="113063" y="45549"/>
                </a:lnTo>
                <a:lnTo>
                  <a:pt x="123953" y="44654"/>
                </a:lnTo>
                <a:lnTo>
                  <a:pt x="134070" y="44056"/>
                </a:lnTo>
                <a:lnTo>
                  <a:pt x="142720" y="42706"/>
                </a:lnTo>
                <a:lnTo>
                  <a:pt x="150392" y="40853"/>
                </a:lnTo>
                <a:lnTo>
                  <a:pt x="157411" y="38665"/>
                </a:lnTo>
                <a:lnTo>
                  <a:pt x="164948" y="37207"/>
                </a:lnTo>
                <a:lnTo>
                  <a:pt x="172831" y="36234"/>
                </a:lnTo>
                <a:lnTo>
                  <a:pt x="180943" y="35586"/>
                </a:lnTo>
                <a:lnTo>
                  <a:pt x="188256" y="35154"/>
                </a:lnTo>
                <a:lnTo>
                  <a:pt x="201462" y="34674"/>
                </a:lnTo>
                <a:lnTo>
                  <a:pt x="208603" y="33593"/>
                </a:lnTo>
                <a:lnTo>
                  <a:pt x="216221" y="31920"/>
                </a:lnTo>
                <a:lnTo>
                  <a:pt x="224157" y="29853"/>
                </a:lnTo>
                <a:lnTo>
                  <a:pt x="232306" y="28474"/>
                </a:lnTo>
                <a:lnTo>
                  <a:pt x="240595" y="27555"/>
                </a:lnTo>
                <a:lnTo>
                  <a:pt x="248980" y="26942"/>
                </a:lnTo>
                <a:lnTo>
                  <a:pt x="257426" y="25582"/>
                </a:lnTo>
                <a:lnTo>
                  <a:pt x="265915" y="23722"/>
                </a:lnTo>
                <a:lnTo>
                  <a:pt x="274431" y="21529"/>
                </a:lnTo>
                <a:lnTo>
                  <a:pt x="282015" y="20068"/>
                </a:lnTo>
                <a:lnTo>
                  <a:pt x="288974" y="19093"/>
                </a:lnTo>
                <a:lnTo>
                  <a:pt x="295520" y="18444"/>
                </a:lnTo>
                <a:lnTo>
                  <a:pt x="318032" y="15182"/>
                </a:lnTo>
                <a:lnTo>
                  <a:pt x="332036" y="12979"/>
                </a:lnTo>
                <a:lnTo>
                  <a:pt x="344230" y="10557"/>
                </a:lnTo>
                <a:lnTo>
                  <a:pt x="355217" y="7991"/>
                </a:lnTo>
                <a:lnTo>
                  <a:pt x="365399" y="5327"/>
                </a:lnTo>
                <a:lnTo>
                  <a:pt x="373139" y="3551"/>
                </a:lnTo>
                <a:lnTo>
                  <a:pt x="379252" y="2367"/>
                </a:lnTo>
                <a:lnTo>
                  <a:pt x="389536" y="1052"/>
                </a:lnTo>
                <a:lnTo>
                  <a:pt x="394946" y="701"/>
                </a:lnTo>
                <a:lnTo>
                  <a:pt x="420052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172"/>
          <p:cNvSpPr/>
          <p:nvPr/>
        </p:nvSpPr>
        <p:spPr>
          <a:xfrm>
            <a:off x="4040504" y="2902103"/>
            <a:ext cx="355602" cy="629250"/>
          </a:xfrm>
          <a:custGeom>
            <a:avLst/>
            <a:gdLst/>
            <a:ahLst/>
            <a:cxnLst/>
            <a:rect l="0" t="0" r="0" b="0"/>
            <a:pathLst>
              <a:path w="355602" h="629250">
                <a:moveTo>
                  <a:pt x="0" y="3974"/>
                </a:moveTo>
                <a:lnTo>
                  <a:pt x="4551" y="13076"/>
                </a:lnTo>
                <a:lnTo>
                  <a:pt x="6786" y="22624"/>
                </a:lnTo>
                <a:lnTo>
                  <a:pt x="7382" y="27837"/>
                </a:lnTo>
                <a:lnTo>
                  <a:pt x="7779" y="42743"/>
                </a:lnTo>
                <a:lnTo>
                  <a:pt x="8220" y="89785"/>
                </a:lnTo>
                <a:lnTo>
                  <a:pt x="9290" y="108806"/>
                </a:lnTo>
                <a:lnTo>
                  <a:pt x="10956" y="123392"/>
                </a:lnTo>
                <a:lnTo>
                  <a:pt x="13019" y="135021"/>
                </a:lnTo>
                <a:lnTo>
                  <a:pt x="15312" y="153022"/>
                </a:lnTo>
                <a:lnTo>
                  <a:pt x="16330" y="167373"/>
                </a:lnTo>
                <a:lnTo>
                  <a:pt x="16904" y="185209"/>
                </a:lnTo>
                <a:lnTo>
                  <a:pt x="17038" y="193426"/>
                </a:lnTo>
                <a:lnTo>
                  <a:pt x="22178" y="205332"/>
                </a:lnTo>
                <a:lnTo>
                  <a:pt x="33241" y="223021"/>
                </a:lnTo>
                <a:lnTo>
                  <a:pt x="42552" y="236834"/>
                </a:lnTo>
                <a:lnTo>
                  <a:pt x="45514" y="242082"/>
                </a:lnTo>
                <a:lnTo>
                  <a:pt x="48440" y="245580"/>
                </a:lnTo>
                <a:lnTo>
                  <a:pt x="51343" y="247912"/>
                </a:lnTo>
                <a:lnTo>
                  <a:pt x="58062" y="251456"/>
                </a:lnTo>
                <a:lnTo>
                  <a:pt x="67399" y="256206"/>
                </a:lnTo>
                <a:lnTo>
                  <a:pt x="77898" y="258952"/>
                </a:lnTo>
                <a:lnTo>
                  <a:pt x="87961" y="260173"/>
                </a:lnTo>
                <a:lnTo>
                  <a:pt x="95609" y="260715"/>
                </a:lnTo>
                <a:lnTo>
                  <a:pt x="104723" y="260956"/>
                </a:lnTo>
                <a:lnTo>
                  <a:pt x="109821" y="261021"/>
                </a:lnTo>
                <a:lnTo>
                  <a:pt x="120564" y="258552"/>
                </a:lnTo>
                <a:lnTo>
                  <a:pt x="130737" y="255232"/>
                </a:lnTo>
                <a:lnTo>
                  <a:pt x="138433" y="253757"/>
                </a:lnTo>
                <a:lnTo>
                  <a:pt x="147569" y="248021"/>
                </a:lnTo>
                <a:lnTo>
                  <a:pt x="152672" y="243825"/>
                </a:lnTo>
                <a:lnTo>
                  <a:pt x="157979" y="241027"/>
                </a:lnTo>
                <a:lnTo>
                  <a:pt x="168956" y="237918"/>
                </a:lnTo>
                <a:lnTo>
                  <a:pt x="173597" y="235184"/>
                </a:lnTo>
                <a:lnTo>
                  <a:pt x="181294" y="227067"/>
                </a:lnTo>
                <a:lnTo>
                  <a:pt x="190431" y="217109"/>
                </a:lnTo>
                <a:lnTo>
                  <a:pt x="199889" y="206333"/>
                </a:lnTo>
                <a:lnTo>
                  <a:pt x="210568" y="189557"/>
                </a:lnTo>
                <a:lnTo>
                  <a:pt x="219765" y="172521"/>
                </a:lnTo>
                <a:lnTo>
                  <a:pt x="251457" y="109701"/>
                </a:lnTo>
                <a:lnTo>
                  <a:pt x="254634" y="98271"/>
                </a:lnTo>
                <a:lnTo>
                  <a:pt x="256422" y="81127"/>
                </a:lnTo>
                <a:lnTo>
                  <a:pt x="256953" y="63982"/>
                </a:lnTo>
                <a:lnTo>
                  <a:pt x="257132" y="36571"/>
                </a:lnTo>
                <a:lnTo>
                  <a:pt x="256194" y="30468"/>
                </a:lnTo>
                <a:lnTo>
                  <a:pt x="250384" y="13829"/>
                </a:lnTo>
                <a:lnTo>
                  <a:pt x="248955" y="5921"/>
                </a:lnTo>
                <a:lnTo>
                  <a:pt x="244156" y="0"/>
                </a:lnTo>
                <a:lnTo>
                  <a:pt x="243734" y="372"/>
                </a:lnTo>
                <a:lnTo>
                  <a:pt x="247359" y="12117"/>
                </a:lnTo>
                <a:lnTo>
                  <a:pt x="248357" y="23892"/>
                </a:lnTo>
                <a:lnTo>
                  <a:pt x="249391" y="26777"/>
                </a:lnTo>
                <a:lnTo>
                  <a:pt x="257896" y="40793"/>
                </a:lnTo>
                <a:lnTo>
                  <a:pt x="265961" y="56158"/>
                </a:lnTo>
                <a:lnTo>
                  <a:pt x="270606" y="66220"/>
                </a:lnTo>
                <a:lnTo>
                  <a:pt x="276127" y="82980"/>
                </a:lnTo>
                <a:lnTo>
                  <a:pt x="283428" y="98821"/>
                </a:lnTo>
                <a:lnTo>
                  <a:pt x="289799" y="112803"/>
                </a:lnTo>
                <a:lnTo>
                  <a:pt x="303142" y="144593"/>
                </a:lnTo>
                <a:lnTo>
                  <a:pt x="310308" y="160451"/>
                </a:lnTo>
                <a:lnTo>
                  <a:pt x="316668" y="176390"/>
                </a:lnTo>
                <a:lnTo>
                  <a:pt x="319696" y="184640"/>
                </a:lnTo>
                <a:lnTo>
                  <a:pt x="337613" y="237210"/>
                </a:lnTo>
                <a:lnTo>
                  <a:pt x="342233" y="253762"/>
                </a:lnTo>
                <a:lnTo>
                  <a:pt x="345313" y="267654"/>
                </a:lnTo>
                <a:lnTo>
                  <a:pt x="349688" y="294520"/>
                </a:lnTo>
                <a:lnTo>
                  <a:pt x="354807" y="328686"/>
                </a:lnTo>
                <a:lnTo>
                  <a:pt x="355601" y="343321"/>
                </a:lnTo>
                <a:lnTo>
                  <a:pt x="355178" y="355936"/>
                </a:lnTo>
                <a:lnTo>
                  <a:pt x="353943" y="367202"/>
                </a:lnTo>
                <a:lnTo>
                  <a:pt x="352167" y="377572"/>
                </a:lnTo>
                <a:lnTo>
                  <a:pt x="347654" y="396712"/>
                </a:lnTo>
                <a:lnTo>
                  <a:pt x="345013" y="414744"/>
                </a:lnTo>
                <a:lnTo>
                  <a:pt x="344309" y="423554"/>
                </a:lnTo>
                <a:lnTo>
                  <a:pt x="338447" y="440961"/>
                </a:lnTo>
                <a:lnTo>
                  <a:pt x="334216" y="449604"/>
                </a:lnTo>
                <a:lnTo>
                  <a:pt x="325681" y="463938"/>
                </a:lnTo>
                <a:lnTo>
                  <a:pt x="290174" y="519355"/>
                </a:lnTo>
                <a:lnTo>
                  <a:pt x="273111" y="545452"/>
                </a:lnTo>
                <a:lnTo>
                  <a:pt x="264942" y="555459"/>
                </a:lnTo>
                <a:lnTo>
                  <a:pt x="256638" y="564036"/>
                </a:lnTo>
                <a:lnTo>
                  <a:pt x="240744" y="578646"/>
                </a:lnTo>
                <a:lnTo>
                  <a:pt x="227330" y="591489"/>
                </a:lnTo>
                <a:lnTo>
                  <a:pt x="220134" y="596628"/>
                </a:lnTo>
                <a:lnTo>
                  <a:pt x="212479" y="601007"/>
                </a:lnTo>
                <a:lnTo>
                  <a:pt x="204517" y="604879"/>
                </a:lnTo>
                <a:lnTo>
                  <a:pt x="196353" y="608412"/>
                </a:lnTo>
                <a:lnTo>
                  <a:pt x="188052" y="611720"/>
                </a:lnTo>
                <a:lnTo>
                  <a:pt x="171209" y="617936"/>
                </a:lnTo>
                <a:lnTo>
                  <a:pt x="154198" y="623874"/>
                </a:lnTo>
                <a:lnTo>
                  <a:pt x="146614" y="625838"/>
                </a:lnTo>
                <a:lnTo>
                  <a:pt x="139653" y="627148"/>
                </a:lnTo>
                <a:lnTo>
                  <a:pt x="133107" y="628021"/>
                </a:lnTo>
                <a:lnTo>
                  <a:pt x="123981" y="628603"/>
                </a:lnTo>
                <a:lnTo>
                  <a:pt x="113134" y="628991"/>
                </a:lnTo>
                <a:lnTo>
                  <a:pt x="101140" y="629249"/>
                </a:lnTo>
                <a:lnTo>
                  <a:pt x="89335" y="628469"/>
                </a:lnTo>
                <a:lnTo>
                  <a:pt x="77654" y="626997"/>
                </a:lnTo>
                <a:lnTo>
                  <a:pt x="66057" y="625063"/>
                </a:lnTo>
                <a:lnTo>
                  <a:pt x="57373" y="623773"/>
                </a:lnTo>
                <a:lnTo>
                  <a:pt x="50631" y="622914"/>
                </a:lnTo>
                <a:lnTo>
                  <a:pt x="39648" y="621006"/>
                </a:lnTo>
                <a:lnTo>
                  <a:pt x="34052" y="619164"/>
                </a:lnTo>
                <a:lnTo>
                  <a:pt x="23707" y="614576"/>
                </a:lnTo>
                <a:lnTo>
                  <a:pt x="15934" y="609363"/>
                </a:lnTo>
                <a:lnTo>
                  <a:pt x="6203" y="601073"/>
                </a:lnTo>
                <a:lnTo>
                  <a:pt x="4135" y="598255"/>
                </a:lnTo>
                <a:lnTo>
                  <a:pt x="0" y="586904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173"/>
          <p:cNvSpPr/>
          <p:nvPr/>
        </p:nvSpPr>
        <p:spPr>
          <a:xfrm>
            <a:off x="4572000" y="2974866"/>
            <a:ext cx="351473" cy="25510"/>
          </a:xfrm>
          <a:custGeom>
            <a:avLst/>
            <a:gdLst/>
            <a:ahLst/>
            <a:cxnLst/>
            <a:rect l="0" t="0" r="0" b="0"/>
            <a:pathLst>
              <a:path w="351473" h="25510">
                <a:moveTo>
                  <a:pt x="0" y="16936"/>
                </a:moveTo>
                <a:lnTo>
                  <a:pt x="97087" y="16936"/>
                </a:lnTo>
                <a:lnTo>
                  <a:pt x="119017" y="15031"/>
                </a:lnTo>
                <a:lnTo>
                  <a:pt x="145067" y="11856"/>
                </a:lnTo>
                <a:lnTo>
                  <a:pt x="173864" y="7835"/>
                </a:lnTo>
                <a:lnTo>
                  <a:pt x="195919" y="5153"/>
                </a:lnTo>
                <a:lnTo>
                  <a:pt x="213480" y="3366"/>
                </a:lnTo>
                <a:lnTo>
                  <a:pt x="228045" y="2174"/>
                </a:lnTo>
                <a:lnTo>
                  <a:pt x="240612" y="1380"/>
                </a:lnTo>
                <a:lnTo>
                  <a:pt x="262196" y="497"/>
                </a:lnTo>
                <a:lnTo>
                  <a:pt x="285861" y="0"/>
                </a:lnTo>
                <a:lnTo>
                  <a:pt x="292492" y="883"/>
                </a:lnTo>
                <a:lnTo>
                  <a:pt x="298817" y="2424"/>
                </a:lnTo>
                <a:lnTo>
                  <a:pt x="304939" y="4404"/>
                </a:lnTo>
                <a:lnTo>
                  <a:pt x="310925" y="5724"/>
                </a:lnTo>
                <a:lnTo>
                  <a:pt x="316820" y="6604"/>
                </a:lnTo>
                <a:lnTo>
                  <a:pt x="322656" y="7190"/>
                </a:lnTo>
                <a:lnTo>
                  <a:pt x="327499" y="8534"/>
                </a:lnTo>
                <a:lnTo>
                  <a:pt x="331680" y="10382"/>
                </a:lnTo>
                <a:lnTo>
                  <a:pt x="335420" y="12567"/>
                </a:lnTo>
                <a:lnTo>
                  <a:pt x="338865" y="14023"/>
                </a:lnTo>
                <a:lnTo>
                  <a:pt x="342115" y="14994"/>
                </a:lnTo>
                <a:lnTo>
                  <a:pt x="348700" y="16361"/>
                </a:lnTo>
                <a:lnTo>
                  <a:pt x="351472" y="2550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174"/>
          <p:cNvSpPr/>
          <p:nvPr/>
        </p:nvSpPr>
        <p:spPr>
          <a:xfrm>
            <a:off x="4623434" y="3096011"/>
            <a:ext cx="351474" cy="41525"/>
          </a:xfrm>
          <a:custGeom>
            <a:avLst/>
            <a:gdLst/>
            <a:ahLst/>
            <a:cxnLst/>
            <a:rect l="0" t="0" r="0" b="0"/>
            <a:pathLst>
              <a:path w="351474" h="41525">
                <a:moveTo>
                  <a:pt x="0" y="41524"/>
                </a:moveTo>
                <a:lnTo>
                  <a:pt x="43176" y="41524"/>
                </a:lnTo>
                <a:lnTo>
                  <a:pt x="50692" y="40571"/>
                </a:lnTo>
                <a:lnTo>
                  <a:pt x="57607" y="38984"/>
                </a:lnTo>
                <a:lnTo>
                  <a:pt x="64123" y="36973"/>
                </a:lnTo>
                <a:lnTo>
                  <a:pt x="74181" y="34680"/>
                </a:lnTo>
                <a:lnTo>
                  <a:pt x="100597" y="29592"/>
                </a:lnTo>
                <a:lnTo>
                  <a:pt x="119452" y="26902"/>
                </a:lnTo>
                <a:lnTo>
                  <a:pt x="165803" y="21372"/>
                </a:lnTo>
                <a:lnTo>
                  <a:pt x="184831" y="18564"/>
                </a:lnTo>
                <a:lnTo>
                  <a:pt x="200373" y="15740"/>
                </a:lnTo>
                <a:lnTo>
                  <a:pt x="213592" y="12905"/>
                </a:lnTo>
                <a:lnTo>
                  <a:pt x="224310" y="11014"/>
                </a:lnTo>
                <a:lnTo>
                  <a:pt x="233361" y="9754"/>
                </a:lnTo>
                <a:lnTo>
                  <a:pt x="241299" y="8914"/>
                </a:lnTo>
                <a:lnTo>
                  <a:pt x="251354" y="7401"/>
                </a:lnTo>
                <a:lnTo>
                  <a:pt x="275226" y="3181"/>
                </a:lnTo>
                <a:lnTo>
                  <a:pt x="285401" y="1674"/>
                </a:lnTo>
                <a:lnTo>
                  <a:pt x="294091" y="670"/>
                </a:lnTo>
                <a:lnTo>
                  <a:pt x="301788" y="0"/>
                </a:lnTo>
                <a:lnTo>
                  <a:pt x="307872" y="506"/>
                </a:lnTo>
                <a:lnTo>
                  <a:pt x="312881" y="1796"/>
                </a:lnTo>
                <a:lnTo>
                  <a:pt x="317172" y="3609"/>
                </a:lnTo>
                <a:lnTo>
                  <a:pt x="320986" y="4817"/>
                </a:lnTo>
                <a:lnTo>
                  <a:pt x="324481" y="5623"/>
                </a:lnTo>
                <a:lnTo>
                  <a:pt x="331856" y="6518"/>
                </a:lnTo>
                <a:lnTo>
                  <a:pt x="336490" y="6756"/>
                </a:lnTo>
                <a:lnTo>
                  <a:pt x="351473" y="7234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175"/>
          <p:cNvSpPr/>
          <p:nvPr/>
        </p:nvSpPr>
        <p:spPr>
          <a:xfrm>
            <a:off x="5129212" y="2700391"/>
            <a:ext cx="360046" cy="394282"/>
          </a:xfrm>
          <a:custGeom>
            <a:avLst/>
            <a:gdLst/>
            <a:ahLst/>
            <a:cxnLst/>
            <a:rect l="0" t="0" r="0" b="0"/>
            <a:pathLst>
              <a:path w="360046" h="394282">
                <a:moveTo>
                  <a:pt x="0" y="102816"/>
                </a:moveTo>
                <a:lnTo>
                  <a:pt x="0" y="93715"/>
                </a:lnTo>
                <a:lnTo>
                  <a:pt x="2540" y="84166"/>
                </a:lnTo>
                <a:lnTo>
                  <a:pt x="4551" y="78953"/>
                </a:lnTo>
                <a:lnTo>
                  <a:pt x="8749" y="72619"/>
                </a:lnTo>
                <a:lnTo>
                  <a:pt x="14405" y="65540"/>
                </a:lnTo>
                <a:lnTo>
                  <a:pt x="21034" y="57963"/>
                </a:lnTo>
                <a:lnTo>
                  <a:pt x="27357" y="51959"/>
                </a:lnTo>
                <a:lnTo>
                  <a:pt x="33479" y="47004"/>
                </a:lnTo>
                <a:lnTo>
                  <a:pt x="39464" y="42748"/>
                </a:lnTo>
                <a:lnTo>
                  <a:pt x="46312" y="38958"/>
                </a:lnTo>
                <a:lnTo>
                  <a:pt x="53735" y="35479"/>
                </a:lnTo>
                <a:lnTo>
                  <a:pt x="61540" y="32207"/>
                </a:lnTo>
                <a:lnTo>
                  <a:pt x="68650" y="28121"/>
                </a:lnTo>
                <a:lnTo>
                  <a:pt x="75294" y="23492"/>
                </a:lnTo>
                <a:lnTo>
                  <a:pt x="81629" y="18501"/>
                </a:lnTo>
                <a:lnTo>
                  <a:pt x="88709" y="14221"/>
                </a:lnTo>
                <a:lnTo>
                  <a:pt x="96287" y="10415"/>
                </a:lnTo>
                <a:lnTo>
                  <a:pt x="104196" y="6926"/>
                </a:lnTo>
                <a:lnTo>
                  <a:pt x="111374" y="4599"/>
                </a:lnTo>
                <a:lnTo>
                  <a:pt x="118064" y="3048"/>
                </a:lnTo>
                <a:lnTo>
                  <a:pt x="124430" y="2014"/>
                </a:lnTo>
                <a:lnTo>
                  <a:pt x="131531" y="1325"/>
                </a:lnTo>
                <a:lnTo>
                  <a:pt x="139122" y="865"/>
                </a:lnTo>
                <a:lnTo>
                  <a:pt x="155177" y="355"/>
                </a:lnTo>
                <a:lnTo>
                  <a:pt x="192732" y="0"/>
                </a:lnTo>
                <a:lnTo>
                  <a:pt x="198973" y="935"/>
                </a:lnTo>
                <a:lnTo>
                  <a:pt x="205038" y="2510"/>
                </a:lnTo>
                <a:lnTo>
                  <a:pt x="210988" y="4513"/>
                </a:lnTo>
                <a:lnTo>
                  <a:pt x="218763" y="7753"/>
                </a:lnTo>
                <a:lnTo>
                  <a:pt x="227757" y="11818"/>
                </a:lnTo>
                <a:lnTo>
                  <a:pt x="237563" y="16433"/>
                </a:lnTo>
                <a:lnTo>
                  <a:pt x="245053" y="21415"/>
                </a:lnTo>
                <a:lnTo>
                  <a:pt x="255915" y="32030"/>
                </a:lnTo>
                <a:lnTo>
                  <a:pt x="263918" y="43098"/>
                </a:lnTo>
                <a:lnTo>
                  <a:pt x="267385" y="48717"/>
                </a:lnTo>
                <a:lnTo>
                  <a:pt x="270649" y="56272"/>
                </a:lnTo>
                <a:lnTo>
                  <a:pt x="273778" y="65119"/>
                </a:lnTo>
                <a:lnTo>
                  <a:pt x="276816" y="74827"/>
                </a:lnTo>
                <a:lnTo>
                  <a:pt x="278842" y="84157"/>
                </a:lnTo>
                <a:lnTo>
                  <a:pt x="280192" y="93234"/>
                </a:lnTo>
                <a:lnTo>
                  <a:pt x="281092" y="102143"/>
                </a:lnTo>
                <a:lnTo>
                  <a:pt x="281692" y="110940"/>
                </a:lnTo>
                <a:lnTo>
                  <a:pt x="282092" y="119662"/>
                </a:lnTo>
                <a:lnTo>
                  <a:pt x="282360" y="128334"/>
                </a:lnTo>
                <a:lnTo>
                  <a:pt x="281584" y="136021"/>
                </a:lnTo>
                <a:lnTo>
                  <a:pt x="280116" y="143050"/>
                </a:lnTo>
                <a:lnTo>
                  <a:pt x="278183" y="149641"/>
                </a:lnTo>
                <a:lnTo>
                  <a:pt x="270914" y="172570"/>
                </a:lnTo>
                <a:lnTo>
                  <a:pt x="262727" y="197461"/>
                </a:lnTo>
                <a:lnTo>
                  <a:pt x="258972" y="204966"/>
                </a:lnTo>
                <a:lnTo>
                  <a:pt x="254563" y="211873"/>
                </a:lnTo>
                <a:lnTo>
                  <a:pt x="249718" y="218383"/>
                </a:lnTo>
                <a:lnTo>
                  <a:pt x="239256" y="233237"/>
                </a:lnTo>
                <a:lnTo>
                  <a:pt x="233799" y="241198"/>
                </a:lnTo>
                <a:lnTo>
                  <a:pt x="226351" y="251268"/>
                </a:lnTo>
                <a:lnTo>
                  <a:pt x="207916" y="275157"/>
                </a:lnTo>
                <a:lnTo>
                  <a:pt x="194808" y="289148"/>
                </a:lnTo>
                <a:lnTo>
                  <a:pt x="179402" y="304190"/>
                </a:lnTo>
                <a:lnTo>
                  <a:pt x="138564" y="342505"/>
                </a:lnTo>
                <a:lnTo>
                  <a:pt x="129523" y="351191"/>
                </a:lnTo>
                <a:lnTo>
                  <a:pt x="121591" y="356982"/>
                </a:lnTo>
                <a:lnTo>
                  <a:pt x="114399" y="360843"/>
                </a:lnTo>
                <a:lnTo>
                  <a:pt x="107698" y="363416"/>
                </a:lnTo>
                <a:lnTo>
                  <a:pt x="97714" y="366276"/>
                </a:lnTo>
                <a:lnTo>
                  <a:pt x="87244" y="367547"/>
                </a:lnTo>
                <a:lnTo>
                  <a:pt x="79117" y="367886"/>
                </a:lnTo>
                <a:lnTo>
                  <a:pt x="52352" y="368430"/>
                </a:lnTo>
                <a:lnTo>
                  <a:pt x="36573" y="368524"/>
                </a:lnTo>
                <a:lnTo>
                  <a:pt x="32002" y="367585"/>
                </a:lnTo>
                <a:lnTo>
                  <a:pt x="24383" y="364001"/>
                </a:lnTo>
                <a:lnTo>
                  <a:pt x="21970" y="359807"/>
                </a:lnTo>
                <a:lnTo>
                  <a:pt x="19290" y="347527"/>
                </a:lnTo>
                <a:lnTo>
                  <a:pt x="18575" y="341204"/>
                </a:lnTo>
                <a:lnTo>
                  <a:pt x="17781" y="329099"/>
                </a:lnTo>
                <a:lnTo>
                  <a:pt x="18521" y="324156"/>
                </a:lnTo>
                <a:lnTo>
                  <a:pt x="21884" y="316125"/>
                </a:lnTo>
                <a:lnTo>
                  <a:pt x="29094" y="306840"/>
                </a:lnTo>
                <a:lnTo>
                  <a:pt x="38648" y="296363"/>
                </a:lnTo>
                <a:lnTo>
                  <a:pt x="49244" y="285357"/>
                </a:lnTo>
                <a:lnTo>
                  <a:pt x="55690" y="280708"/>
                </a:lnTo>
                <a:lnTo>
                  <a:pt x="62844" y="276655"/>
                </a:lnTo>
                <a:lnTo>
                  <a:pt x="70471" y="273001"/>
                </a:lnTo>
                <a:lnTo>
                  <a:pt x="78413" y="269613"/>
                </a:lnTo>
                <a:lnTo>
                  <a:pt x="86565" y="266401"/>
                </a:lnTo>
                <a:lnTo>
                  <a:pt x="103244" y="260293"/>
                </a:lnTo>
                <a:lnTo>
                  <a:pt x="120181" y="254403"/>
                </a:lnTo>
                <a:lnTo>
                  <a:pt x="129651" y="252452"/>
                </a:lnTo>
                <a:lnTo>
                  <a:pt x="139774" y="251151"/>
                </a:lnTo>
                <a:lnTo>
                  <a:pt x="150333" y="250283"/>
                </a:lnTo>
                <a:lnTo>
                  <a:pt x="159277" y="249705"/>
                </a:lnTo>
                <a:lnTo>
                  <a:pt x="174295" y="249063"/>
                </a:lnTo>
                <a:lnTo>
                  <a:pt x="182871" y="249844"/>
                </a:lnTo>
                <a:lnTo>
                  <a:pt x="192399" y="251317"/>
                </a:lnTo>
                <a:lnTo>
                  <a:pt x="202561" y="253252"/>
                </a:lnTo>
                <a:lnTo>
                  <a:pt x="211241" y="255494"/>
                </a:lnTo>
                <a:lnTo>
                  <a:pt x="218932" y="257941"/>
                </a:lnTo>
                <a:lnTo>
                  <a:pt x="233511" y="263201"/>
                </a:lnTo>
                <a:lnTo>
                  <a:pt x="249515" y="268713"/>
                </a:lnTo>
                <a:lnTo>
                  <a:pt x="256831" y="272469"/>
                </a:lnTo>
                <a:lnTo>
                  <a:pt x="263613" y="276878"/>
                </a:lnTo>
                <a:lnTo>
                  <a:pt x="297287" y="302193"/>
                </a:lnTo>
                <a:lnTo>
                  <a:pt x="304872" y="309076"/>
                </a:lnTo>
                <a:lnTo>
                  <a:pt x="310880" y="315570"/>
                </a:lnTo>
                <a:lnTo>
                  <a:pt x="320097" y="326914"/>
                </a:lnTo>
                <a:lnTo>
                  <a:pt x="327368" y="335130"/>
                </a:lnTo>
                <a:lnTo>
                  <a:pt x="333775" y="344497"/>
                </a:lnTo>
                <a:lnTo>
                  <a:pt x="339797" y="354057"/>
                </a:lnTo>
                <a:lnTo>
                  <a:pt x="345649" y="361481"/>
                </a:lnTo>
                <a:lnTo>
                  <a:pt x="351424" y="373036"/>
                </a:lnTo>
                <a:lnTo>
                  <a:pt x="360045" y="39428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176"/>
          <p:cNvSpPr/>
          <p:nvPr/>
        </p:nvSpPr>
        <p:spPr>
          <a:xfrm>
            <a:off x="5584057" y="2760345"/>
            <a:ext cx="237935" cy="332584"/>
          </a:xfrm>
          <a:custGeom>
            <a:avLst/>
            <a:gdLst/>
            <a:ahLst/>
            <a:cxnLst/>
            <a:rect l="0" t="0" r="0" b="0"/>
            <a:pathLst>
              <a:path w="237935" h="332584">
                <a:moveTo>
                  <a:pt x="76650" y="0"/>
                </a:moveTo>
                <a:lnTo>
                  <a:pt x="67549" y="0"/>
                </a:lnTo>
                <a:lnTo>
                  <a:pt x="64867" y="952"/>
                </a:lnTo>
                <a:lnTo>
                  <a:pt x="63080" y="2540"/>
                </a:lnTo>
                <a:lnTo>
                  <a:pt x="61888" y="4550"/>
                </a:lnTo>
                <a:lnTo>
                  <a:pt x="55484" y="9325"/>
                </a:lnTo>
                <a:lnTo>
                  <a:pt x="51109" y="11931"/>
                </a:lnTo>
                <a:lnTo>
                  <a:pt x="43709" y="17368"/>
                </a:lnTo>
                <a:lnTo>
                  <a:pt x="40402" y="20151"/>
                </a:lnTo>
                <a:lnTo>
                  <a:pt x="34187" y="28323"/>
                </a:lnTo>
                <a:lnTo>
                  <a:pt x="31197" y="33170"/>
                </a:lnTo>
                <a:lnTo>
                  <a:pt x="28250" y="39258"/>
                </a:lnTo>
                <a:lnTo>
                  <a:pt x="25333" y="46174"/>
                </a:lnTo>
                <a:lnTo>
                  <a:pt x="22437" y="53643"/>
                </a:lnTo>
                <a:lnTo>
                  <a:pt x="19553" y="64337"/>
                </a:lnTo>
                <a:lnTo>
                  <a:pt x="16677" y="77181"/>
                </a:lnTo>
                <a:lnTo>
                  <a:pt x="10943" y="106692"/>
                </a:lnTo>
                <a:lnTo>
                  <a:pt x="5220" y="138859"/>
                </a:lnTo>
                <a:lnTo>
                  <a:pt x="3312" y="152580"/>
                </a:lnTo>
                <a:lnTo>
                  <a:pt x="2041" y="164585"/>
                </a:lnTo>
                <a:lnTo>
                  <a:pt x="1193" y="175445"/>
                </a:lnTo>
                <a:lnTo>
                  <a:pt x="628" y="188401"/>
                </a:lnTo>
                <a:lnTo>
                  <a:pt x="0" y="218036"/>
                </a:lnTo>
                <a:lnTo>
                  <a:pt x="785" y="231082"/>
                </a:lnTo>
                <a:lnTo>
                  <a:pt x="2261" y="242637"/>
                </a:lnTo>
                <a:lnTo>
                  <a:pt x="4197" y="253198"/>
                </a:lnTo>
                <a:lnTo>
                  <a:pt x="6441" y="262143"/>
                </a:lnTo>
                <a:lnTo>
                  <a:pt x="8889" y="270012"/>
                </a:lnTo>
                <a:lnTo>
                  <a:pt x="11473" y="277163"/>
                </a:lnTo>
                <a:lnTo>
                  <a:pt x="14149" y="283835"/>
                </a:lnTo>
                <a:lnTo>
                  <a:pt x="16885" y="290188"/>
                </a:lnTo>
                <a:lnTo>
                  <a:pt x="19662" y="296329"/>
                </a:lnTo>
                <a:lnTo>
                  <a:pt x="23418" y="301375"/>
                </a:lnTo>
                <a:lnTo>
                  <a:pt x="27827" y="305692"/>
                </a:lnTo>
                <a:lnTo>
                  <a:pt x="32671" y="309522"/>
                </a:lnTo>
                <a:lnTo>
                  <a:pt x="37806" y="313028"/>
                </a:lnTo>
                <a:lnTo>
                  <a:pt x="43134" y="316317"/>
                </a:lnTo>
                <a:lnTo>
                  <a:pt x="48591" y="319463"/>
                </a:lnTo>
                <a:lnTo>
                  <a:pt x="53181" y="322513"/>
                </a:lnTo>
                <a:lnTo>
                  <a:pt x="57194" y="325499"/>
                </a:lnTo>
                <a:lnTo>
                  <a:pt x="60822" y="328441"/>
                </a:lnTo>
                <a:lnTo>
                  <a:pt x="65146" y="330403"/>
                </a:lnTo>
                <a:lnTo>
                  <a:pt x="69933" y="331711"/>
                </a:lnTo>
                <a:lnTo>
                  <a:pt x="75030" y="332583"/>
                </a:lnTo>
                <a:lnTo>
                  <a:pt x="80332" y="332212"/>
                </a:lnTo>
                <a:lnTo>
                  <a:pt x="85772" y="331012"/>
                </a:lnTo>
                <a:lnTo>
                  <a:pt x="91304" y="329259"/>
                </a:lnTo>
                <a:lnTo>
                  <a:pt x="96897" y="327139"/>
                </a:lnTo>
                <a:lnTo>
                  <a:pt x="102530" y="324772"/>
                </a:lnTo>
                <a:lnTo>
                  <a:pt x="108191" y="322242"/>
                </a:lnTo>
                <a:lnTo>
                  <a:pt x="119561" y="316891"/>
                </a:lnTo>
                <a:lnTo>
                  <a:pt x="125260" y="314131"/>
                </a:lnTo>
                <a:lnTo>
                  <a:pt x="130964" y="310385"/>
                </a:lnTo>
                <a:lnTo>
                  <a:pt x="136672" y="305983"/>
                </a:lnTo>
                <a:lnTo>
                  <a:pt x="142382" y="301144"/>
                </a:lnTo>
                <a:lnTo>
                  <a:pt x="148094" y="296012"/>
                </a:lnTo>
                <a:lnTo>
                  <a:pt x="159520" y="285231"/>
                </a:lnTo>
                <a:lnTo>
                  <a:pt x="176664" y="268451"/>
                </a:lnTo>
                <a:lnTo>
                  <a:pt x="182379" y="261835"/>
                </a:lnTo>
                <a:lnTo>
                  <a:pt x="188093" y="254566"/>
                </a:lnTo>
                <a:lnTo>
                  <a:pt x="193808" y="246863"/>
                </a:lnTo>
                <a:lnTo>
                  <a:pt x="200475" y="236013"/>
                </a:lnTo>
                <a:lnTo>
                  <a:pt x="207778" y="223064"/>
                </a:lnTo>
                <a:lnTo>
                  <a:pt x="215504" y="208717"/>
                </a:lnTo>
                <a:lnTo>
                  <a:pt x="220654" y="196295"/>
                </a:lnTo>
                <a:lnTo>
                  <a:pt x="224088" y="185155"/>
                </a:lnTo>
                <a:lnTo>
                  <a:pt x="226377" y="174872"/>
                </a:lnTo>
                <a:lnTo>
                  <a:pt x="228855" y="165158"/>
                </a:lnTo>
                <a:lnTo>
                  <a:pt x="231460" y="155826"/>
                </a:lnTo>
                <a:lnTo>
                  <a:pt x="234149" y="146746"/>
                </a:lnTo>
                <a:lnTo>
                  <a:pt x="235942" y="138788"/>
                </a:lnTo>
                <a:lnTo>
                  <a:pt x="237138" y="131578"/>
                </a:lnTo>
                <a:lnTo>
                  <a:pt x="237934" y="124866"/>
                </a:lnTo>
                <a:lnTo>
                  <a:pt x="237513" y="118486"/>
                </a:lnTo>
                <a:lnTo>
                  <a:pt x="236279" y="112328"/>
                </a:lnTo>
                <a:lnTo>
                  <a:pt x="234504" y="106318"/>
                </a:lnTo>
                <a:lnTo>
                  <a:pt x="227456" y="84206"/>
                </a:lnTo>
                <a:lnTo>
                  <a:pt x="224812" y="77092"/>
                </a:lnTo>
                <a:lnTo>
                  <a:pt x="222097" y="70445"/>
                </a:lnTo>
                <a:lnTo>
                  <a:pt x="219335" y="64108"/>
                </a:lnTo>
                <a:lnTo>
                  <a:pt x="215588" y="57979"/>
                </a:lnTo>
                <a:lnTo>
                  <a:pt x="211186" y="51987"/>
                </a:lnTo>
                <a:lnTo>
                  <a:pt x="206345" y="46088"/>
                </a:lnTo>
                <a:lnTo>
                  <a:pt x="201213" y="41203"/>
                </a:lnTo>
                <a:lnTo>
                  <a:pt x="195887" y="36993"/>
                </a:lnTo>
                <a:lnTo>
                  <a:pt x="190432" y="33235"/>
                </a:lnTo>
                <a:lnTo>
                  <a:pt x="183937" y="29776"/>
                </a:lnTo>
                <a:lnTo>
                  <a:pt x="176749" y="26518"/>
                </a:lnTo>
                <a:lnTo>
                  <a:pt x="169101" y="23394"/>
                </a:lnTo>
                <a:lnTo>
                  <a:pt x="162096" y="20358"/>
                </a:lnTo>
                <a:lnTo>
                  <a:pt x="149234" y="14445"/>
                </a:lnTo>
                <a:lnTo>
                  <a:pt x="142184" y="12488"/>
                </a:lnTo>
                <a:lnTo>
                  <a:pt x="134627" y="11182"/>
                </a:lnTo>
                <a:lnTo>
                  <a:pt x="126732" y="10312"/>
                </a:lnTo>
                <a:lnTo>
                  <a:pt x="116705" y="8780"/>
                </a:lnTo>
                <a:lnTo>
                  <a:pt x="92865" y="4537"/>
                </a:lnTo>
                <a:lnTo>
                  <a:pt x="83650" y="3977"/>
                </a:lnTo>
                <a:lnTo>
                  <a:pt x="76554" y="4556"/>
                </a:lnTo>
                <a:lnTo>
                  <a:pt x="70871" y="5895"/>
                </a:lnTo>
                <a:lnTo>
                  <a:pt x="63272" y="6787"/>
                </a:lnTo>
                <a:lnTo>
                  <a:pt x="54397" y="7382"/>
                </a:lnTo>
                <a:lnTo>
                  <a:pt x="44669" y="7779"/>
                </a:lnTo>
                <a:lnTo>
                  <a:pt x="38185" y="8996"/>
                </a:lnTo>
                <a:lnTo>
                  <a:pt x="33861" y="10760"/>
                </a:lnTo>
                <a:lnTo>
                  <a:pt x="30979" y="12888"/>
                </a:lnTo>
                <a:lnTo>
                  <a:pt x="25237" y="15253"/>
                </a:lnTo>
                <a:lnTo>
                  <a:pt x="16643" y="17144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177"/>
          <p:cNvSpPr/>
          <p:nvPr/>
        </p:nvSpPr>
        <p:spPr>
          <a:xfrm>
            <a:off x="5935027" y="2743200"/>
            <a:ext cx="299528" cy="342887"/>
          </a:xfrm>
          <a:custGeom>
            <a:avLst/>
            <a:gdLst/>
            <a:ahLst/>
            <a:cxnLst/>
            <a:rect l="0" t="0" r="0" b="0"/>
            <a:pathLst>
              <a:path w="299528" h="342887">
                <a:moveTo>
                  <a:pt x="85725" y="0"/>
                </a:moveTo>
                <a:lnTo>
                  <a:pt x="81175" y="9101"/>
                </a:lnTo>
                <a:lnTo>
                  <a:pt x="77929" y="14640"/>
                </a:lnTo>
                <a:lnTo>
                  <a:pt x="69242" y="28414"/>
                </a:lnTo>
                <a:lnTo>
                  <a:pt x="65212" y="35135"/>
                </a:lnTo>
                <a:lnTo>
                  <a:pt x="61572" y="41521"/>
                </a:lnTo>
                <a:lnTo>
                  <a:pt x="54987" y="53696"/>
                </a:lnTo>
                <a:lnTo>
                  <a:pt x="40097" y="82789"/>
                </a:lnTo>
                <a:lnTo>
                  <a:pt x="31460" y="99989"/>
                </a:lnTo>
                <a:lnTo>
                  <a:pt x="28593" y="106664"/>
                </a:lnTo>
                <a:lnTo>
                  <a:pt x="25730" y="113972"/>
                </a:lnTo>
                <a:lnTo>
                  <a:pt x="22868" y="121701"/>
                </a:lnTo>
                <a:lnTo>
                  <a:pt x="20961" y="128759"/>
                </a:lnTo>
                <a:lnTo>
                  <a:pt x="19689" y="135369"/>
                </a:lnTo>
                <a:lnTo>
                  <a:pt x="18841" y="141681"/>
                </a:lnTo>
                <a:lnTo>
                  <a:pt x="18276" y="150651"/>
                </a:lnTo>
                <a:lnTo>
                  <a:pt x="17648" y="173319"/>
                </a:lnTo>
                <a:lnTo>
                  <a:pt x="17294" y="226507"/>
                </a:lnTo>
                <a:lnTo>
                  <a:pt x="18197" y="241492"/>
                </a:lnTo>
                <a:lnTo>
                  <a:pt x="19751" y="253387"/>
                </a:lnTo>
                <a:lnTo>
                  <a:pt x="21740" y="263222"/>
                </a:lnTo>
                <a:lnTo>
                  <a:pt x="24971" y="273589"/>
                </a:lnTo>
                <a:lnTo>
                  <a:pt x="29030" y="284310"/>
                </a:lnTo>
                <a:lnTo>
                  <a:pt x="33641" y="295267"/>
                </a:lnTo>
                <a:lnTo>
                  <a:pt x="38620" y="303525"/>
                </a:lnTo>
                <a:lnTo>
                  <a:pt x="43844" y="309982"/>
                </a:lnTo>
                <a:lnTo>
                  <a:pt x="61366" y="327190"/>
                </a:lnTo>
                <a:lnTo>
                  <a:pt x="70454" y="333695"/>
                </a:lnTo>
                <a:lnTo>
                  <a:pt x="75544" y="336763"/>
                </a:lnTo>
                <a:lnTo>
                  <a:pt x="83740" y="340172"/>
                </a:lnTo>
                <a:lnTo>
                  <a:pt x="91510" y="341688"/>
                </a:lnTo>
                <a:lnTo>
                  <a:pt x="96250" y="342091"/>
                </a:lnTo>
                <a:lnTo>
                  <a:pt x="101314" y="342361"/>
                </a:lnTo>
                <a:lnTo>
                  <a:pt x="112021" y="342660"/>
                </a:lnTo>
                <a:lnTo>
                  <a:pt x="151481" y="342886"/>
                </a:lnTo>
                <a:lnTo>
                  <a:pt x="157185" y="341938"/>
                </a:lnTo>
                <a:lnTo>
                  <a:pt x="162893" y="340353"/>
                </a:lnTo>
                <a:lnTo>
                  <a:pt x="168603" y="338345"/>
                </a:lnTo>
                <a:lnTo>
                  <a:pt x="174314" y="336053"/>
                </a:lnTo>
                <a:lnTo>
                  <a:pt x="180027" y="333573"/>
                </a:lnTo>
                <a:lnTo>
                  <a:pt x="191454" y="328277"/>
                </a:lnTo>
                <a:lnTo>
                  <a:pt x="202884" y="322748"/>
                </a:lnTo>
                <a:lnTo>
                  <a:pt x="208598" y="318988"/>
                </a:lnTo>
                <a:lnTo>
                  <a:pt x="214313" y="314576"/>
                </a:lnTo>
                <a:lnTo>
                  <a:pt x="220028" y="309730"/>
                </a:lnTo>
                <a:lnTo>
                  <a:pt x="236538" y="296725"/>
                </a:lnTo>
                <a:lnTo>
                  <a:pt x="246274" y="289256"/>
                </a:lnTo>
                <a:lnTo>
                  <a:pt x="253718" y="282373"/>
                </a:lnTo>
                <a:lnTo>
                  <a:pt x="259633" y="275878"/>
                </a:lnTo>
                <a:lnTo>
                  <a:pt x="264529" y="269644"/>
                </a:lnTo>
                <a:lnTo>
                  <a:pt x="272509" y="260177"/>
                </a:lnTo>
                <a:lnTo>
                  <a:pt x="279230" y="251841"/>
                </a:lnTo>
                <a:lnTo>
                  <a:pt x="285392" y="241787"/>
                </a:lnTo>
                <a:lnTo>
                  <a:pt x="288369" y="234533"/>
                </a:lnTo>
                <a:lnTo>
                  <a:pt x="291306" y="225888"/>
                </a:lnTo>
                <a:lnTo>
                  <a:pt x="294217" y="216314"/>
                </a:lnTo>
                <a:lnTo>
                  <a:pt x="296157" y="206122"/>
                </a:lnTo>
                <a:lnTo>
                  <a:pt x="297451" y="195517"/>
                </a:lnTo>
                <a:lnTo>
                  <a:pt x="298313" y="184637"/>
                </a:lnTo>
                <a:lnTo>
                  <a:pt x="298887" y="175479"/>
                </a:lnTo>
                <a:lnTo>
                  <a:pt x="299527" y="160223"/>
                </a:lnTo>
                <a:lnTo>
                  <a:pt x="296839" y="149678"/>
                </a:lnTo>
                <a:lnTo>
                  <a:pt x="292191" y="136932"/>
                </a:lnTo>
                <a:lnTo>
                  <a:pt x="281310" y="111341"/>
                </a:lnTo>
                <a:lnTo>
                  <a:pt x="273299" y="93617"/>
                </a:lnTo>
                <a:lnTo>
                  <a:pt x="266972" y="85271"/>
                </a:lnTo>
                <a:lnTo>
                  <a:pt x="258944" y="76850"/>
                </a:lnTo>
                <a:lnTo>
                  <a:pt x="249782" y="68378"/>
                </a:lnTo>
                <a:lnTo>
                  <a:pt x="241769" y="61778"/>
                </a:lnTo>
                <a:lnTo>
                  <a:pt x="234521" y="56425"/>
                </a:lnTo>
                <a:lnTo>
                  <a:pt x="227785" y="51904"/>
                </a:lnTo>
                <a:lnTo>
                  <a:pt x="221389" y="47938"/>
                </a:lnTo>
                <a:lnTo>
                  <a:pt x="215220" y="44341"/>
                </a:lnTo>
                <a:lnTo>
                  <a:pt x="209203" y="40990"/>
                </a:lnTo>
                <a:lnTo>
                  <a:pt x="203286" y="38757"/>
                </a:lnTo>
                <a:lnTo>
                  <a:pt x="197437" y="37268"/>
                </a:lnTo>
                <a:lnTo>
                  <a:pt x="191632" y="36275"/>
                </a:lnTo>
                <a:lnTo>
                  <a:pt x="184905" y="34661"/>
                </a:lnTo>
                <a:lnTo>
                  <a:pt x="177562" y="32632"/>
                </a:lnTo>
                <a:lnTo>
                  <a:pt x="169810" y="30327"/>
                </a:lnTo>
                <a:lnTo>
                  <a:pt x="162737" y="28790"/>
                </a:lnTo>
                <a:lnTo>
                  <a:pt x="156116" y="27766"/>
                </a:lnTo>
                <a:lnTo>
                  <a:pt x="149798" y="27083"/>
                </a:lnTo>
                <a:lnTo>
                  <a:pt x="142727" y="26628"/>
                </a:lnTo>
                <a:lnTo>
                  <a:pt x="135157" y="26324"/>
                </a:lnTo>
                <a:lnTo>
                  <a:pt x="118172" y="25987"/>
                </a:lnTo>
                <a:lnTo>
                  <a:pt x="65104" y="25753"/>
                </a:lnTo>
                <a:lnTo>
                  <a:pt x="53880" y="27646"/>
                </a:lnTo>
                <a:lnTo>
                  <a:pt x="42588" y="30813"/>
                </a:lnTo>
                <a:lnTo>
                  <a:pt x="15292" y="40482"/>
                </a:lnTo>
                <a:lnTo>
                  <a:pt x="6013" y="42157"/>
                </a:lnTo>
                <a:lnTo>
                  <a:pt x="4008" y="43345"/>
                </a:lnTo>
                <a:lnTo>
                  <a:pt x="2672" y="45089"/>
                </a:lnTo>
                <a:lnTo>
                  <a:pt x="0" y="5143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178"/>
          <p:cNvSpPr/>
          <p:nvPr/>
        </p:nvSpPr>
        <p:spPr>
          <a:xfrm>
            <a:off x="2163637" y="3763724"/>
            <a:ext cx="59145" cy="50934"/>
          </a:xfrm>
          <a:custGeom>
            <a:avLst/>
            <a:gdLst/>
            <a:ahLst/>
            <a:cxnLst/>
            <a:rect l="0" t="0" r="0" b="0"/>
            <a:pathLst>
              <a:path w="59145" h="50934">
                <a:moveTo>
                  <a:pt x="50925" y="16748"/>
                </a:moveTo>
                <a:lnTo>
                  <a:pt x="55476" y="21299"/>
                </a:lnTo>
                <a:lnTo>
                  <a:pt x="56817" y="23592"/>
                </a:lnTo>
                <a:lnTo>
                  <a:pt x="57710" y="26073"/>
                </a:lnTo>
                <a:lnTo>
                  <a:pt x="59144" y="32348"/>
                </a:lnTo>
                <a:lnTo>
                  <a:pt x="58310" y="33816"/>
                </a:lnTo>
                <a:lnTo>
                  <a:pt x="56800" y="35747"/>
                </a:lnTo>
                <a:lnTo>
                  <a:pt x="54842" y="37986"/>
                </a:lnTo>
                <a:lnTo>
                  <a:pt x="52584" y="40432"/>
                </a:lnTo>
                <a:lnTo>
                  <a:pt x="47535" y="45689"/>
                </a:lnTo>
                <a:lnTo>
                  <a:pt x="43902" y="47472"/>
                </a:lnTo>
                <a:lnTo>
                  <a:pt x="39576" y="48661"/>
                </a:lnTo>
                <a:lnTo>
                  <a:pt x="34786" y="49453"/>
                </a:lnTo>
                <a:lnTo>
                  <a:pt x="30641" y="49981"/>
                </a:lnTo>
                <a:lnTo>
                  <a:pt x="26925" y="50334"/>
                </a:lnTo>
                <a:lnTo>
                  <a:pt x="23495" y="50569"/>
                </a:lnTo>
                <a:lnTo>
                  <a:pt x="20256" y="50725"/>
                </a:lnTo>
                <a:lnTo>
                  <a:pt x="14117" y="50899"/>
                </a:lnTo>
                <a:lnTo>
                  <a:pt x="11146" y="49993"/>
                </a:lnTo>
                <a:lnTo>
                  <a:pt x="8213" y="48436"/>
                </a:lnTo>
                <a:lnTo>
                  <a:pt x="0" y="42815"/>
                </a:lnTo>
                <a:lnTo>
                  <a:pt x="783" y="42699"/>
                </a:lnTo>
                <a:lnTo>
                  <a:pt x="2257" y="42621"/>
                </a:lnTo>
                <a:lnTo>
                  <a:pt x="6435" y="42535"/>
                </a:lnTo>
                <a:lnTo>
                  <a:pt x="28113" y="42468"/>
                </a:lnTo>
                <a:lnTo>
                  <a:pt x="30955" y="43420"/>
                </a:lnTo>
                <a:lnTo>
                  <a:pt x="33801" y="45007"/>
                </a:lnTo>
                <a:lnTo>
                  <a:pt x="40663" y="49847"/>
                </a:lnTo>
                <a:lnTo>
                  <a:pt x="42179" y="50244"/>
                </a:lnTo>
                <a:lnTo>
                  <a:pt x="44142" y="50509"/>
                </a:lnTo>
                <a:lnTo>
                  <a:pt x="46403" y="50685"/>
                </a:lnTo>
                <a:lnTo>
                  <a:pt x="46958" y="50803"/>
                </a:lnTo>
                <a:lnTo>
                  <a:pt x="46375" y="50881"/>
                </a:lnTo>
                <a:lnTo>
                  <a:pt x="45034" y="50933"/>
                </a:lnTo>
                <a:lnTo>
                  <a:pt x="42235" y="50016"/>
                </a:lnTo>
                <a:lnTo>
                  <a:pt x="38464" y="48451"/>
                </a:lnTo>
                <a:lnTo>
                  <a:pt x="34045" y="46456"/>
                </a:lnTo>
                <a:lnTo>
                  <a:pt x="30147" y="45126"/>
                </a:lnTo>
                <a:lnTo>
                  <a:pt x="26595" y="44239"/>
                </a:lnTo>
                <a:lnTo>
                  <a:pt x="23275" y="43648"/>
                </a:lnTo>
                <a:lnTo>
                  <a:pt x="20109" y="42301"/>
                </a:lnTo>
                <a:lnTo>
                  <a:pt x="17046" y="40451"/>
                </a:lnTo>
                <a:lnTo>
                  <a:pt x="14052" y="38265"/>
                </a:lnTo>
                <a:lnTo>
                  <a:pt x="12055" y="35855"/>
                </a:lnTo>
                <a:lnTo>
                  <a:pt x="10724" y="33296"/>
                </a:lnTo>
                <a:lnTo>
                  <a:pt x="9837" y="30638"/>
                </a:lnTo>
                <a:lnTo>
                  <a:pt x="9245" y="27913"/>
                </a:lnTo>
                <a:lnTo>
                  <a:pt x="8851" y="25144"/>
                </a:lnTo>
                <a:lnTo>
                  <a:pt x="8588" y="22345"/>
                </a:lnTo>
                <a:lnTo>
                  <a:pt x="8413" y="19527"/>
                </a:lnTo>
                <a:lnTo>
                  <a:pt x="8109" y="9858"/>
                </a:lnTo>
                <a:lnTo>
                  <a:pt x="9046" y="8345"/>
                </a:lnTo>
                <a:lnTo>
                  <a:pt x="10623" y="6383"/>
                </a:lnTo>
                <a:lnTo>
                  <a:pt x="12627" y="4123"/>
                </a:lnTo>
                <a:lnTo>
                  <a:pt x="14915" y="2617"/>
                </a:lnTo>
                <a:lnTo>
                  <a:pt x="17394" y="1612"/>
                </a:lnTo>
                <a:lnTo>
                  <a:pt x="23664" y="0"/>
                </a:lnTo>
                <a:lnTo>
                  <a:pt x="24179" y="820"/>
                </a:lnTo>
                <a:lnTo>
                  <a:pt x="24522" y="2319"/>
                </a:lnTo>
                <a:lnTo>
                  <a:pt x="24750" y="4271"/>
                </a:lnTo>
                <a:lnTo>
                  <a:pt x="24903" y="6525"/>
                </a:lnTo>
                <a:lnTo>
                  <a:pt x="25004" y="8980"/>
                </a:lnTo>
                <a:lnTo>
                  <a:pt x="25207" y="1674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179"/>
          <p:cNvSpPr/>
          <p:nvPr/>
        </p:nvSpPr>
        <p:spPr>
          <a:xfrm>
            <a:off x="2197522" y="3386151"/>
            <a:ext cx="411376" cy="462902"/>
          </a:xfrm>
          <a:custGeom>
            <a:avLst/>
            <a:gdLst/>
            <a:ahLst/>
            <a:cxnLst/>
            <a:rect l="0" t="0" r="0" b="0"/>
            <a:pathLst>
              <a:path w="411376" h="462902">
                <a:moveTo>
                  <a:pt x="8467" y="120001"/>
                </a:moveTo>
                <a:lnTo>
                  <a:pt x="2576" y="107266"/>
                </a:lnTo>
                <a:lnTo>
                  <a:pt x="248" y="96181"/>
                </a:lnTo>
                <a:lnTo>
                  <a:pt x="0" y="90295"/>
                </a:lnTo>
                <a:lnTo>
                  <a:pt x="917" y="87814"/>
                </a:lnTo>
                <a:lnTo>
                  <a:pt x="5807" y="79773"/>
                </a:lnTo>
                <a:lnTo>
                  <a:pt x="8632" y="71358"/>
                </a:lnTo>
                <a:lnTo>
                  <a:pt x="12668" y="65679"/>
                </a:lnTo>
                <a:lnTo>
                  <a:pt x="20177" y="59980"/>
                </a:lnTo>
                <a:lnTo>
                  <a:pt x="24846" y="57127"/>
                </a:lnTo>
                <a:lnTo>
                  <a:pt x="28912" y="52368"/>
                </a:lnTo>
                <a:lnTo>
                  <a:pt x="35969" y="39460"/>
                </a:lnTo>
                <a:lnTo>
                  <a:pt x="44820" y="29277"/>
                </a:lnTo>
                <a:lnTo>
                  <a:pt x="55104" y="21577"/>
                </a:lnTo>
                <a:lnTo>
                  <a:pt x="66025" y="14980"/>
                </a:lnTo>
                <a:lnTo>
                  <a:pt x="77229" y="8873"/>
                </a:lnTo>
                <a:lnTo>
                  <a:pt x="87606" y="3936"/>
                </a:lnTo>
                <a:lnTo>
                  <a:pt x="95392" y="1741"/>
                </a:lnTo>
                <a:lnTo>
                  <a:pt x="104568" y="766"/>
                </a:lnTo>
                <a:lnTo>
                  <a:pt x="114996" y="333"/>
                </a:lnTo>
                <a:lnTo>
                  <a:pt x="131578" y="89"/>
                </a:lnTo>
                <a:lnTo>
                  <a:pt x="155396" y="0"/>
                </a:lnTo>
                <a:lnTo>
                  <a:pt x="164574" y="2532"/>
                </a:lnTo>
                <a:lnTo>
                  <a:pt x="174051" y="6833"/>
                </a:lnTo>
                <a:lnTo>
                  <a:pt x="185693" y="14609"/>
                </a:lnTo>
                <a:lnTo>
                  <a:pt x="195502" y="20137"/>
                </a:lnTo>
                <a:lnTo>
                  <a:pt x="220836" y="33156"/>
                </a:lnTo>
                <a:lnTo>
                  <a:pt x="228152" y="38292"/>
                </a:lnTo>
                <a:lnTo>
                  <a:pt x="238820" y="49078"/>
                </a:lnTo>
                <a:lnTo>
                  <a:pt x="250181" y="61310"/>
                </a:lnTo>
                <a:lnTo>
                  <a:pt x="256548" y="72961"/>
                </a:lnTo>
                <a:lnTo>
                  <a:pt x="262553" y="86712"/>
                </a:lnTo>
                <a:lnTo>
                  <a:pt x="268397" y="99174"/>
                </a:lnTo>
                <a:lnTo>
                  <a:pt x="271629" y="111062"/>
                </a:lnTo>
                <a:lnTo>
                  <a:pt x="272491" y="116899"/>
                </a:lnTo>
                <a:lnTo>
                  <a:pt x="272113" y="128411"/>
                </a:lnTo>
                <a:lnTo>
                  <a:pt x="270909" y="143705"/>
                </a:lnTo>
                <a:lnTo>
                  <a:pt x="269153" y="161521"/>
                </a:lnTo>
                <a:lnTo>
                  <a:pt x="267031" y="178161"/>
                </a:lnTo>
                <a:lnTo>
                  <a:pt x="264663" y="194017"/>
                </a:lnTo>
                <a:lnTo>
                  <a:pt x="262132" y="209350"/>
                </a:lnTo>
                <a:lnTo>
                  <a:pt x="259492" y="221477"/>
                </a:lnTo>
                <a:lnTo>
                  <a:pt x="256780" y="231467"/>
                </a:lnTo>
                <a:lnTo>
                  <a:pt x="245583" y="265738"/>
                </a:lnTo>
                <a:lnTo>
                  <a:pt x="242744" y="273357"/>
                </a:lnTo>
                <a:lnTo>
                  <a:pt x="237050" y="286902"/>
                </a:lnTo>
                <a:lnTo>
                  <a:pt x="231345" y="299272"/>
                </a:lnTo>
                <a:lnTo>
                  <a:pt x="219921" y="322735"/>
                </a:lnTo>
                <a:lnTo>
                  <a:pt x="211667" y="334248"/>
                </a:lnTo>
                <a:lnTo>
                  <a:pt x="202601" y="344762"/>
                </a:lnTo>
                <a:lnTo>
                  <a:pt x="192142" y="356989"/>
                </a:lnTo>
                <a:lnTo>
                  <a:pt x="185986" y="366934"/>
                </a:lnTo>
                <a:lnTo>
                  <a:pt x="174995" y="380244"/>
                </a:lnTo>
                <a:lnTo>
                  <a:pt x="162489" y="392827"/>
                </a:lnTo>
                <a:lnTo>
                  <a:pt x="150094" y="400863"/>
                </a:lnTo>
                <a:lnTo>
                  <a:pt x="137373" y="411629"/>
                </a:lnTo>
                <a:lnTo>
                  <a:pt x="134409" y="414432"/>
                </a:lnTo>
                <a:lnTo>
                  <a:pt x="129576" y="416301"/>
                </a:lnTo>
                <a:lnTo>
                  <a:pt x="123497" y="417547"/>
                </a:lnTo>
                <a:lnTo>
                  <a:pt x="111027" y="418931"/>
                </a:lnTo>
                <a:lnTo>
                  <a:pt x="102309" y="419546"/>
                </a:lnTo>
                <a:lnTo>
                  <a:pt x="90180" y="419820"/>
                </a:lnTo>
                <a:lnTo>
                  <a:pt x="68211" y="419995"/>
                </a:lnTo>
                <a:lnTo>
                  <a:pt x="65442" y="419057"/>
                </a:lnTo>
                <a:lnTo>
                  <a:pt x="63595" y="417480"/>
                </a:lnTo>
                <a:lnTo>
                  <a:pt x="62364" y="415475"/>
                </a:lnTo>
                <a:lnTo>
                  <a:pt x="60591" y="414139"/>
                </a:lnTo>
                <a:lnTo>
                  <a:pt x="58457" y="413248"/>
                </a:lnTo>
                <a:lnTo>
                  <a:pt x="56081" y="412654"/>
                </a:lnTo>
                <a:lnTo>
                  <a:pt x="50902" y="409454"/>
                </a:lnTo>
                <a:lnTo>
                  <a:pt x="39815" y="399639"/>
                </a:lnTo>
                <a:lnTo>
                  <a:pt x="37939" y="396914"/>
                </a:lnTo>
                <a:lnTo>
                  <a:pt x="35853" y="391346"/>
                </a:lnTo>
                <a:lnTo>
                  <a:pt x="36249" y="387575"/>
                </a:lnTo>
                <a:lnTo>
                  <a:pt x="40406" y="375071"/>
                </a:lnTo>
                <a:lnTo>
                  <a:pt x="41712" y="371478"/>
                </a:lnTo>
                <a:lnTo>
                  <a:pt x="46999" y="364905"/>
                </a:lnTo>
                <a:lnTo>
                  <a:pt x="54597" y="356924"/>
                </a:lnTo>
                <a:lnTo>
                  <a:pt x="58271" y="355102"/>
                </a:lnTo>
                <a:lnTo>
                  <a:pt x="67432" y="353078"/>
                </a:lnTo>
                <a:lnTo>
                  <a:pt x="74447" y="350633"/>
                </a:lnTo>
                <a:lnTo>
                  <a:pt x="82934" y="347098"/>
                </a:lnTo>
                <a:lnTo>
                  <a:pt x="92402" y="342837"/>
                </a:lnTo>
                <a:lnTo>
                  <a:pt x="101571" y="339996"/>
                </a:lnTo>
                <a:lnTo>
                  <a:pt x="110542" y="338102"/>
                </a:lnTo>
                <a:lnTo>
                  <a:pt x="119379" y="336839"/>
                </a:lnTo>
                <a:lnTo>
                  <a:pt x="127176" y="335997"/>
                </a:lnTo>
                <a:lnTo>
                  <a:pt x="134279" y="335436"/>
                </a:lnTo>
                <a:lnTo>
                  <a:pt x="140919" y="335062"/>
                </a:lnTo>
                <a:lnTo>
                  <a:pt x="153378" y="334646"/>
                </a:lnTo>
                <a:lnTo>
                  <a:pt x="166217" y="335414"/>
                </a:lnTo>
                <a:lnTo>
                  <a:pt x="173641" y="336952"/>
                </a:lnTo>
                <a:lnTo>
                  <a:pt x="181448" y="338930"/>
                </a:lnTo>
                <a:lnTo>
                  <a:pt x="189510" y="341201"/>
                </a:lnTo>
                <a:lnTo>
                  <a:pt x="206089" y="346265"/>
                </a:lnTo>
                <a:lnTo>
                  <a:pt x="213557" y="348949"/>
                </a:lnTo>
                <a:lnTo>
                  <a:pt x="220442" y="351691"/>
                </a:lnTo>
                <a:lnTo>
                  <a:pt x="236028" y="358229"/>
                </a:lnTo>
                <a:lnTo>
                  <a:pt x="268721" y="371668"/>
                </a:lnTo>
                <a:lnTo>
                  <a:pt x="284791" y="378856"/>
                </a:lnTo>
                <a:lnTo>
                  <a:pt x="304548" y="388257"/>
                </a:lnTo>
                <a:lnTo>
                  <a:pt x="312534" y="393136"/>
                </a:lnTo>
                <a:lnTo>
                  <a:pt x="321669" y="399246"/>
                </a:lnTo>
                <a:lnTo>
                  <a:pt x="331568" y="406177"/>
                </a:lnTo>
                <a:lnTo>
                  <a:pt x="339121" y="411750"/>
                </a:lnTo>
                <a:lnTo>
                  <a:pt x="350052" y="420482"/>
                </a:lnTo>
                <a:lnTo>
                  <a:pt x="360625" y="427538"/>
                </a:lnTo>
                <a:lnTo>
                  <a:pt x="370722" y="433849"/>
                </a:lnTo>
                <a:lnTo>
                  <a:pt x="381761" y="442757"/>
                </a:lnTo>
                <a:lnTo>
                  <a:pt x="388054" y="448551"/>
                </a:lnTo>
                <a:lnTo>
                  <a:pt x="391065" y="450477"/>
                </a:lnTo>
                <a:lnTo>
                  <a:pt x="396951" y="452617"/>
                </a:lnTo>
                <a:lnTo>
                  <a:pt x="398901" y="454140"/>
                </a:lnTo>
                <a:lnTo>
                  <a:pt x="400202" y="456108"/>
                </a:lnTo>
                <a:lnTo>
                  <a:pt x="401069" y="458372"/>
                </a:lnTo>
                <a:lnTo>
                  <a:pt x="402599" y="459882"/>
                </a:lnTo>
                <a:lnTo>
                  <a:pt x="404572" y="460888"/>
                </a:lnTo>
                <a:lnTo>
                  <a:pt x="411375" y="46290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180"/>
          <p:cNvSpPr/>
          <p:nvPr/>
        </p:nvSpPr>
        <p:spPr>
          <a:xfrm>
            <a:off x="2590707" y="3395104"/>
            <a:ext cx="352366" cy="350608"/>
          </a:xfrm>
          <a:custGeom>
            <a:avLst/>
            <a:gdLst/>
            <a:ahLst/>
            <a:cxnLst/>
            <a:rect l="0" t="0" r="0" b="0"/>
            <a:pathLst>
              <a:path w="352366" h="350608">
                <a:moveTo>
                  <a:pt x="335372" y="33896"/>
                </a:moveTo>
                <a:lnTo>
                  <a:pt x="321720" y="29345"/>
                </a:lnTo>
                <a:lnTo>
                  <a:pt x="312477" y="27110"/>
                </a:lnTo>
                <a:lnTo>
                  <a:pt x="301919" y="25853"/>
                </a:lnTo>
                <a:lnTo>
                  <a:pt x="292758" y="25480"/>
                </a:lnTo>
                <a:lnTo>
                  <a:pt x="281129" y="25354"/>
                </a:lnTo>
                <a:lnTo>
                  <a:pt x="267971" y="25332"/>
                </a:lnTo>
                <a:lnTo>
                  <a:pt x="263768" y="26282"/>
                </a:lnTo>
                <a:lnTo>
                  <a:pt x="256558" y="29877"/>
                </a:lnTo>
                <a:lnTo>
                  <a:pt x="247639" y="32109"/>
                </a:lnTo>
                <a:lnTo>
                  <a:pt x="242594" y="32705"/>
                </a:lnTo>
                <a:lnTo>
                  <a:pt x="234467" y="33102"/>
                </a:lnTo>
                <a:lnTo>
                  <a:pt x="212738" y="33543"/>
                </a:lnTo>
                <a:lnTo>
                  <a:pt x="160423" y="33865"/>
                </a:lnTo>
                <a:lnTo>
                  <a:pt x="151112" y="32922"/>
                </a:lnTo>
                <a:lnTo>
                  <a:pt x="140142" y="31342"/>
                </a:lnTo>
                <a:lnTo>
                  <a:pt x="128066" y="29336"/>
                </a:lnTo>
                <a:lnTo>
                  <a:pt x="118111" y="27998"/>
                </a:lnTo>
                <a:lnTo>
                  <a:pt x="109569" y="27106"/>
                </a:lnTo>
                <a:lnTo>
                  <a:pt x="101969" y="26512"/>
                </a:lnTo>
                <a:lnTo>
                  <a:pt x="94045" y="25163"/>
                </a:lnTo>
                <a:lnTo>
                  <a:pt x="85905" y="23312"/>
                </a:lnTo>
                <a:lnTo>
                  <a:pt x="77621" y="21125"/>
                </a:lnTo>
                <a:lnTo>
                  <a:pt x="69241" y="18714"/>
                </a:lnTo>
                <a:lnTo>
                  <a:pt x="52309" y="13496"/>
                </a:lnTo>
                <a:lnTo>
                  <a:pt x="45699" y="11723"/>
                </a:lnTo>
                <a:lnTo>
                  <a:pt x="35813" y="9754"/>
                </a:lnTo>
                <a:lnTo>
                  <a:pt x="25705" y="6338"/>
                </a:lnTo>
                <a:lnTo>
                  <a:pt x="14863" y="2598"/>
                </a:lnTo>
                <a:lnTo>
                  <a:pt x="9304" y="1601"/>
                </a:lnTo>
                <a:lnTo>
                  <a:pt x="906" y="492"/>
                </a:lnTo>
                <a:lnTo>
                  <a:pt x="0" y="197"/>
                </a:lnTo>
                <a:lnTo>
                  <a:pt x="348" y="0"/>
                </a:lnTo>
                <a:lnTo>
                  <a:pt x="580" y="821"/>
                </a:lnTo>
                <a:lnTo>
                  <a:pt x="984" y="11572"/>
                </a:lnTo>
                <a:lnTo>
                  <a:pt x="1957" y="14251"/>
                </a:lnTo>
                <a:lnTo>
                  <a:pt x="5578" y="19767"/>
                </a:lnTo>
                <a:lnTo>
                  <a:pt x="12902" y="25394"/>
                </a:lnTo>
                <a:lnTo>
                  <a:pt x="17522" y="28228"/>
                </a:lnTo>
                <a:lnTo>
                  <a:pt x="20602" y="32022"/>
                </a:lnTo>
                <a:lnTo>
                  <a:pt x="22656" y="36457"/>
                </a:lnTo>
                <a:lnTo>
                  <a:pt x="25890" y="46464"/>
                </a:lnTo>
                <a:lnTo>
                  <a:pt x="30502" y="57262"/>
                </a:lnTo>
                <a:lnTo>
                  <a:pt x="32113" y="62808"/>
                </a:lnTo>
                <a:lnTo>
                  <a:pt x="33187" y="68410"/>
                </a:lnTo>
                <a:lnTo>
                  <a:pt x="33903" y="74050"/>
                </a:lnTo>
                <a:lnTo>
                  <a:pt x="34380" y="79716"/>
                </a:lnTo>
                <a:lnTo>
                  <a:pt x="34699" y="85397"/>
                </a:lnTo>
                <a:lnTo>
                  <a:pt x="34911" y="91090"/>
                </a:lnTo>
                <a:lnTo>
                  <a:pt x="36005" y="96790"/>
                </a:lnTo>
                <a:lnTo>
                  <a:pt x="37686" y="102496"/>
                </a:lnTo>
                <a:lnTo>
                  <a:pt x="39760" y="108204"/>
                </a:lnTo>
                <a:lnTo>
                  <a:pt x="41143" y="113914"/>
                </a:lnTo>
                <a:lnTo>
                  <a:pt x="42064" y="119627"/>
                </a:lnTo>
                <a:lnTo>
                  <a:pt x="42679" y="125340"/>
                </a:lnTo>
                <a:lnTo>
                  <a:pt x="43088" y="131053"/>
                </a:lnTo>
                <a:lnTo>
                  <a:pt x="43361" y="136768"/>
                </a:lnTo>
                <a:lnTo>
                  <a:pt x="43746" y="151371"/>
                </a:lnTo>
                <a:lnTo>
                  <a:pt x="43893" y="179323"/>
                </a:lnTo>
                <a:lnTo>
                  <a:pt x="43898" y="179425"/>
                </a:lnTo>
                <a:lnTo>
                  <a:pt x="48456" y="175017"/>
                </a:lnTo>
                <a:lnTo>
                  <a:pt x="50750" y="173697"/>
                </a:lnTo>
                <a:lnTo>
                  <a:pt x="55838" y="172229"/>
                </a:lnTo>
                <a:lnTo>
                  <a:pt x="64244" y="168028"/>
                </a:lnTo>
                <a:lnTo>
                  <a:pt x="91363" y="153200"/>
                </a:lnTo>
                <a:lnTo>
                  <a:pt x="104120" y="147722"/>
                </a:lnTo>
                <a:lnTo>
                  <a:pt x="115482" y="144070"/>
                </a:lnTo>
                <a:lnTo>
                  <a:pt x="125913" y="141635"/>
                </a:lnTo>
                <a:lnTo>
                  <a:pt x="134773" y="139059"/>
                </a:lnTo>
                <a:lnTo>
                  <a:pt x="142585" y="136390"/>
                </a:lnTo>
                <a:lnTo>
                  <a:pt x="149697" y="133658"/>
                </a:lnTo>
                <a:lnTo>
                  <a:pt x="159201" y="131836"/>
                </a:lnTo>
                <a:lnTo>
                  <a:pt x="170300" y="130622"/>
                </a:lnTo>
                <a:lnTo>
                  <a:pt x="182462" y="129812"/>
                </a:lnTo>
                <a:lnTo>
                  <a:pt x="193427" y="130225"/>
                </a:lnTo>
                <a:lnTo>
                  <a:pt x="203595" y="131453"/>
                </a:lnTo>
                <a:lnTo>
                  <a:pt x="213230" y="133224"/>
                </a:lnTo>
                <a:lnTo>
                  <a:pt x="221559" y="134404"/>
                </a:lnTo>
                <a:lnTo>
                  <a:pt x="229017" y="135191"/>
                </a:lnTo>
                <a:lnTo>
                  <a:pt x="235894" y="135716"/>
                </a:lnTo>
                <a:lnTo>
                  <a:pt x="243336" y="137019"/>
                </a:lnTo>
                <a:lnTo>
                  <a:pt x="251155" y="138839"/>
                </a:lnTo>
                <a:lnTo>
                  <a:pt x="259225" y="141006"/>
                </a:lnTo>
                <a:lnTo>
                  <a:pt x="266510" y="143402"/>
                </a:lnTo>
                <a:lnTo>
                  <a:pt x="273272" y="145953"/>
                </a:lnTo>
                <a:lnTo>
                  <a:pt x="279684" y="148605"/>
                </a:lnTo>
                <a:lnTo>
                  <a:pt x="285864" y="151326"/>
                </a:lnTo>
                <a:lnTo>
                  <a:pt x="297812" y="156890"/>
                </a:lnTo>
                <a:lnTo>
                  <a:pt x="315247" y="165377"/>
                </a:lnTo>
                <a:lnTo>
                  <a:pt x="320051" y="169174"/>
                </a:lnTo>
                <a:lnTo>
                  <a:pt x="327928" y="178475"/>
                </a:lnTo>
                <a:lnTo>
                  <a:pt x="334604" y="188958"/>
                </a:lnTo>
                <a:lnTo>
                  <a:pt x="340746" y="199015"/>
                </a:lnTo>
                <a:lnTo>
                  <a:pt x="346651" y="206659"/>
                </a:lnTo>
                <a:lnTo>
                  <a:pt x="348606" y="210984"/>
                </a:lnTo>
                <a:lnTo>
                  <a:pt x="350779" y="220869"/>
                </a:lnTo>
                <a:lnTo>
                  <a:pt x="351745" y="229072"/>
                </a:lnTo>
                <a:lnTo>
                  <a:pt x="352174" y="236846"/>
                </a:lnTo>
                <a:lnTo>
                  <a:pt x="352365" y="246651"/>
                </a:lnTo>
                <a:lnTo>
                  <a:pt x="349910" y="257359"/>
                </a:lnTo>
                <a:lnTo>
                  <a:pt x="346596" y="267515"/>
                </a:lnTo>
                <a:lnTo>
                  <a:pt x="345123" y="275204"/>
                </a:lnTo>
                <a:lnTo>
                  <a:pt x="341929" y="281796"/>
                </a:lnTo>
                <a:lnTo>
                  <a:pt x="336381" y="288854"/>
                </a:lnTo>
                <a:lnTo>
                  <a:pt x="327566" y="298341"/>
                </a:lnTo>
                <a:lnTo>
                  <a:pt x="313228" y="313109"/>
                </a:lnTo>
                <a:lnTo>
                  <a:pt x="303200" y="322260"/>
                </a:lnTo>
                <a:lnTo>
                  <a:pt x="293768" y="328110"/>
                </a:lnTo>
                <a:lnTo>
                  <a:pt x="283227" y="331345"/>
                </a:lnTo>
                <a:lnTo>
                  <a:pt x="277749" y="332208"/>
                </a:lnTo>
                <a:lnTo>
                  <a:pt x="271239" y="333735"/>
                </a:lnTo>
                <a:lnTo>
                  <a:pt x="264042" y="335706"/>
                </a:lnTo>
                <a:lnTo>
                  <a:pt x="256386" y="337973"/>
                </a:lnTo>
                <a:lnTo>
                  <a:pt x="237720" y="343031"/>
                </a:lnTo>
                <a:lnTo>
                  <a:pt x="227408" y="345713"/>
                </a:lnTo>
                <a:lnTo>
                  <a:pt x="216724" y="347502"/>
                </a:lnTo>
                <a:lnTo>
                  <a:pt x="205791" y="348694"/>
                </a:lnTo>
                <a:lnTo>
                  <a:pt x="194692" y="349489"/>
                </a:lnTo>
                <a:lnTo>
                  <a:pt x="177280" y="350372"/>
                </a:lnTo>
                <a:lnTo>
                  <a:pt x="169970" y="350607"/>
                </a:lnTo>
                <a:lnTo>
                  <a:pt x="164144" y="349811"/>
                </a:lnTo>
                <a:lnTo>
                  <a:pt x="155131" y="346388"/>
                </a:lnTo>
                <a:lnTo>
                  <a:pt x="147950" y="344231"/>
                </a:lnTo>
                <a:lnTo>
                  <a:pt x="138726" y="343272"/>
                </a:lnTo>
                <a:lnTo>
                  <a:pt x="121927" y="342846"/>
                </a:lnTo>
                <a:lnTo>
                  <a:pt x="115923" y="341780"/>
                </a:lnTo>
                <a:lnTo>
                  <a:pt x="111920" y="340117"/>
                </a:lnTo>
                <a:lnTo>
                  <a:pt x="103915" y="33393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181"/>
          <p:cNvSpPr/>
          <p:nvPr/>
        </p:nvSpPr>
        <p:spPr>
          <a:xfrm>
            <a:off x="3028950" y="3506152"/>
            <a:ext cx="291465" cy="274321"/>
          </a:xfrm>
          <a:custGeom>
            <a:avLst/>
            <a:gdLst/>
            <a:ahLst/>
            <a:cxnLst/>
            <a:rect l="0" t="0" r="0" b="0"/>
            <a:pathLst>
              <a:path w="291465" h="274321">
                <a:moveTo>
                  <a:pt x="0" y="0"/>
                </a:moveTo>
                <a:lnTo>
                  <a:pt x="4550" y="9102"/>
                </a:lnTo>
                <a:lnTo>
                  <a:pt x="9325" y="16110"/>
                </a:lnTo>
                <a:lnTo>
                  <a:pt x="14621" y="22400"/>
                </a:lnTo>
                <a:lnTo>
                  <a:pt x="20150" y="28371"/>
                </a:lnTo>
                <a:lnTo>
                  <a:pt x="28618" y="37087"/>
                </a:lnTo>
                <a:lnTo>
                  <a:pt x="33366" y="42822"/>
                </a:lnTo>
                <a:lnTo>
                  <a:pt x="46262" y="59355"/>
                </a:lnTo>
                <a:lnTo>
                  <a:pt x="55606" y="69097"/>
                </a:lnTo>
                <a:lnTo>
                  <a:pt x="66598" y="79402"/>
                </a:lnTo>
                <a:lnTo>
                  <a:pt x="88654" y="99108"/>
                </a:lnTo>
                <a:lnTo>
                  <a:pt x="104806" y="114215"/>
                </a:lnTo>
                <a:lnTo>
                  <a:pt x="143447" y="152130"/>
                </a:lnTo>
                <a:lnTo>
                  <a:pt x="190072" y="198647"/>
                </a:lnTo>
                <a:lnTo>
                  <a:pt x="199094" y="205128"/>
                </a:lnTo>
                <a:lnTo>
                  <a:pt x="204167" y="208189"/>
                </a:lnTo>
                <a:lnTo>
                  <a:pt x="212343" y="216671"/>
                </a:lnTo>
                <a:lnTo>
                  <a:pt x="215857" y="221600"/>
                </a:lnTo>
                <a:lnTo>
                  <a:pt x="224841" y="229617"/>
                </a:lnTo>
                <a:lnTo>
                  <a:pt x="250682" y="247075"/>
                </a:lnTo>
                <a:lnTo>
                  <a:pt x="256656" y="251394"/>
                </a:lnTo>
                <a:lnTo>
                  <a:pt x="261592" y="255226"/>
                </a:lnTo>
                <a:lnTo>
                  <a:pt x="269615" y="261071"/>
                </a:lnTo>
                <a:lnTo>
                  <a:pt x="276356" y="263669"/>
                </a:lnTo>
                <a:lnTo>
                  <a:pt x="282527" y="267364"/>
                </a:lnTo>
                <a:lnTo>
                  <a:pt x="291464" y="27432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182"/>
          <p:cNvSpPr/>
          <p:nvPr/>
        </p:nvSpPr>
        <p:spPr>
          <a:xfrm>
            <a:off x="3028950" y="3531870"/>
            <a:ext cx="214313" cy="248603"/>
          </a:xfrm>
          <a:custGeom>
            <a:avLst/>
            <a:gdLst/>
            <a:ahLst/>
            <a:cxnLst/>
            <a:rect l="0" t="0" r="0" b="0"/>
            <a:pathLst>
              <a:path w="214313" h="248603">
                <a:moveTo>
                  <a:pt x="214312" y="0"/>
                </a:moveTo>
                <a:lnTo>
                  <a:pt x="196109" y="0"/>
                </a:lnTo>
                <a:lnTo>
                  <a:pt x="190746" y="952"/>
                </a:lnTo>
                <a:lnTo>
                  <a:pt x="187172" y="2540"/>
                </a:lnTo>
                <a:lnTo>
                  <a:pt x="182247" y="6844"/>
                </a:lnTo>
                <a:lnTo>
                  <a:pt x="176884" y="11931"/>
                </a:lnTo>
                <a:lnTo>
                  <a:pt x="172215" y="18432"/>
                </a:lnTo>
                <a:lnTo>
                  <a:pt x="166245" y="27528"/>
                </a:lnTo>
                <a:lnTo>
                  <a:pt x="146730" y="58004"/>
                </a:lnTo>
                <a:lnTo>
                  <a:pt x="140682" y="67244"/>
                </a:lnTo>
                <a:lnTo>
                  <a:pt x="135698" y="75309"/>
                </a:lnTo>
                <a:lnTo>
                  <a:pt x="131423" y="82591"/>
                </a:lnTo>
                <a:lnTo>
                  <a:pt x="127620" y="89350"/>
                </a:lnTo>
                <a:lnTo>
                  <a:pt x="121275" y="97667"/>
                </a:lnTo>
                <a:lnTo>
                  <a:pt x="113235" y="107021"/>
                </a:lnTo>
                <a:lnTo>
                  <a:pt x="104065" y="117067"/>
                </a:lnTo>
                <a:lnTo>
                  <a:pt x="96999" y="125670"/>
                </a:lnTo>
                <a:lnTo>
                  <a:pt x="91336" y="133310"/>
                </a:lnTo>
                <a:lnTo>
                  <a:pt x="52597" y="190698"/>
                </a:lnTo>
                <a:lnTo>
                  <a:pt x="22378" y="232781"/>
                </a:lnTo>
                <a:lnTo>
                  <a:pt x="16930" y="239348"/>
                </a:lnTo>
                <a:lnTo>
                  <a:pt x="14144" y="242433"/>
                </a:lnTo>
                <a:lnTo>
                  <a:pt x="11334" y="244489"/>
                </a:lnTo>
                <a:lnTo>
                  <a:pt x="8509" y="245860"/>
                </a:lnTo>
                <a:lnTo>
                  <a:pt x="0" y="24860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183"/>
          <p:cNvSpPr/>
          <p:nvPr/>
        </p:nvSpPr>
        <p:spPr>
          <a:xfrm>
            <a:off x="2000602" y="3772861"/>
            <a:ext cx="107143" cy="91772"/>
          </a:xfrm>
          <a:custGeom>
            <a:avLst/>
            <a:gdLst/>
            <a:ahLst/>
            <a:cxnLst/>
            <a:rect l="0" t="0" r="0" b="0"/>
            <a:pathLst>
              <a:path w="107143" h="91772">
                <a:moveTo>
                  <a:pt x="8220" y="16184"/>
                </a:moveTo>
                <a:lnTo>
                  <a:pt x="3669" y="16184"/>
                </a:lnTo>
                <a:lnTo>
                  <a:pt x="2328" y="17136"/>
                </a:lnTo>
                <a:lnTo>
                  <a:pt x="1435" y="18724"/>
                </a:lnTo>
                <a:lnTo>
                  <a:pt x="839" y="20734"/>
                </a:lnTo>
                <a:lnTo>
                  <a:pt x="442" y="26838"/>
                </a:lnTo>
                <a:lnTo>
                  <a:pt x="0" y="46319"/>
                </a:lnTo>
                <a:lnTo>
                  <a:pt x="835" y="55323"/>
                </a:lnTo>
                <a:lnTo>
                  <a:pt x="2344" y="63232"/>
                </a:lnTo>
                <a:lnTo>
                  <a:pt x="4303" y="70409"/>
                </a:lnTo>
                <a:lnTo>
                  <a:pt x="7513" y="75194"/>
                </a:lnTo>
                <a:lnTo>
                  <a:pt x="11559" y="78384"/>
                </a:lnTo>
                <a:lnTo>
                  <a:pt x="16161" y="80510"/>
                </a:lnTo>
                <a:lnTo>
                  <a:pt x="20182" y="82881"/>
                </a:lnTo>
                <a:lnTo>
                  <a:pt x="23814" y="85413"/>
                </a:lnTo>
                <a:lnTo>
                  <a:pt x="27189" y="88054"/>
                </a:lnTo>
                <a:lnTo>
                  <a:pt x="30391" y="89815"/>
                </a:lnTo>
                <a:lnTo>
                  <a:pt x="33478" y="90989"/>
                </a:lnTo>
                <a:lnTo>
                  <a:pt x="36489" y="91771"/>
                </a:lnTo>
                <a:lnTo>
                  <a:pt x="39448" y="91340"/>
                </a:lnTo>
                <a:lnTo>
                  <a:pt x="42374" y="90100"/>
                </a:lnTo>
                <a:lnTo>
                  <a:pt x="45277" y="88321"/>
                </a:lnTo>
                <a:lnTo>
                  <a:pt x="49117" y="87135"/>
                </a:lnTo>
                <a:lnTo>
                  <a:pt x="53582" y="86345"/>
                </a:lnTo>
                <a:lnTo>
                  <a:pt x="58464" y="85818"/>
                </a:lnTo>
                <a:lnTo>
                  <a:pt x="62671" y="84514"/>
                </a:lnTo>
                <a:lnTo>
                  <a:pt x="66428" y="82692"/>
                </a:lnTo>
                <a:lnTo>
                  <a:pt x="69885" y="80525"/>
                </a:lnTo>
                <a:lnTo>
                  <a:pt x="73143" y="78128"/>
                </a:lnTo>
                <a:lnTo>
                  <a:pt x="76267" y="75577"/>
                </a:lnTo>
                <a:lnTo>
                  <a:pt x="83574" y="69191"/>
                </a:lnTo>
                <a:lnTo>
                  <a:pt x="85126" y="66762"/>
                </a:lnTo>
                <a:lnTo>
                  <a:pt x="87113" y="63237"/>
                </a:lnTo>
                <a:lnTo>
                  <a:pt x="89390" y="58983"/>
                </a:lnTo>
                <a:lnTo>
                  <a:pt x="91861" y="55194"/>
                </a:lnTo>
                <a:lnTo>
                  <a:pt x="94461" y="51716"/>
                </a:lnTo>
                <a:lnTo>
                  <a:pt x="97146" y="48444"/>
                </a:lnTo>
                <a:lnTo>
                  <a:pt x="98937" y="45310"/>
                </a:lnTo>
                <a:lnTo>
                  <a:pt x="100130" y="42269"/>
                </a:lnTo>
                <a:lnTo>
                  <a:pt x="100926" y="39289"/>
                </a:lnTo>
                <a:lnTo>
                  <a:pt x="102409" y="35397"/>
                </a:lnTo>
                <a:lnTo>
                  <a:pt x="104350" y="30898"/>
                </a:lnTo>
                <a:lnTo>
                  <a:pt x="106597" y="25993"/>
                </a:lnTo>
                <a:lnTo>
                  <a:pt x="107142" y="20818"/>
                </a:lnTo>
                <a:lnTo>
                  <a:pt x="106553" y="15463"/>
                </a:lnTo>
                <a:lnTo>
                  <a:pt x="105208" y="9989"/>
                </a:lnTo>
                <a:lnTo>
                  <a:pt x="103358" y="6338"/>
                </a:lnTo>
                <a:lnTo>
                  <a:pt x="101173" y="3905"/>
                </a:lnTo>
                <a:lnTo>
                  <a:pt x="98764" y="2283"/>
                </a:lnTo>
                <a:lnTo>
                  <a:pt x="96205" y="1202"/>
                </a:lnTo>
                <a:lnTo>
                  <a:pt x="93547" y="481"/>
                </a:lnTo>
                <a:lnTo>
                  <a:pt x="90822" y="0"/>
                </a:lnTo>
                <a:lnTo>
                  <a:pt x="86148" y="1584"/>
                </a:lnTo>
                <a:lnTo>
                  <a:pt x="80174" y="4546"/>
                </a:lnTo>
                <a:lnTo>
                  <a:pt x="73335" y="8425"/>
                </a:lnTo>
                <a:lnTo>
                  <a:pt x="67822" y="11964"/>
                </a:lnTo>
                <a:lnTo>
                  <a:pt x="63195" y="15275"/>
                </a:lnTo>
                <a:lnTo>
                  <a:pt x="59157" y="18436"/>
                </a:lnTo>
                <a:lnTo>
                  <a:pt x="55513" y="21495"/>
                </a:lnTo>
                <a:lnTo>
                  <a:pt x="52131" y="24487"/>
                </a:lnTo>
                <a:lnTo>
                  <a:pt x="48924" y="27434"/>
                </a:lnTo>
                <a:lnTo>
                  <a:pt x="45833" y="31304"/>
                </a:lnTo>
                <a:lnTo>
                  <a:pt x="42821" y="35789"/>
                </a:lnTo>
                <a:lnTo>
                  <a:pt x="39860" y="40684"/>
                </a:lnTo>
                <a:lnTo>
                  <a:pt x="36933" y="43947"/>
                </a:lnTo>
                <a:lnTo>
                  <a:pt x="34030" y="46123"/>
                </a:lnTo>
                <a:lnTo>
                  <a:pt x="31141" y="47573"/>
                </a:lnTo>
                <a:lnTo>
                  <a:pt x="29216" y="49492"/>
                </a:lnTo>
                <a:lnTo>
                  <a:pt x="27932" y="51724"/>
                </a:lnTo>
                <a:lnTo>
                  <a:pt x="27076" y="54165"/>
                </a:lnTo>
                <a:lnTo>
                  <a:pt x="26506" y="56744"/>
                </a:lnTo>
                <a:lnTo>
                  <a:pt x="26126" y="59417"/>
                </a:lnTo>
                <a:lnTo>
                  <a:pt x="25872" y="62151"/>
                </a:lnTo>
                <a:lnTo>
                  <a:pt x="24750" y="63973"/>
                </a:lnTo>
                <a:lnTo>
                  <a:pt x="23051" y="65188"/>
                </a:lnTo>
                <a:lnTo>
                  <a:pt x="20964" y="65999"/>
                </a:lnTo>
                <a:lnTo>
                  <a:pt x="20526" y="65586"/>
                </a:lnTo>
                <a:lnTo>
                  <a:pt x="21187" y="64359"/>
                </a:lnTo>
                <a:lnTo>
                  <a:pt x="22579" y="62588"/>
                </a:lnTo>
                <a:lnTo>
                  <a:pt x="24461" y="61407"/>
                </a:lnTo>
                <a:lnTo>
                  <a:pt x="26667" y="60620"/>
                </a:lnTo>
                <a:lnTo>
                  <a:pt x="33937" y="59046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184"/>
          <p:cNvSpPr/>
          <p:nvPr/>
        </p:nvSpPr>
        <p:spPr>
          <a:xfrm>
            <a:off x="1914525" y="3740163"/>
            <a:ext cx="144552" cy="150190"/>
          </a:xfrm>
          <a:custGeom>
            <a:avLst/>
            <a:gdLst/>
            <a:ahLst/>
            <a:cxnLst/>
            <a:rect l="0" t="0" r="0" b="0"/>
            <a:pathLst>
              <a:path w="144552" h="150190">
                <a:moveTo>
                  <a:pt x="120014" y="31737"/>
                </a:moveTo>
                <a:lnTo>
                  <a:pt x="106362" y="27186"/>
                </a:lnTo>
                <a:lnTo>
                  <a:pt x="98530" y="25845"/>
                </a:lnTo>
                <a:lnTo>
                  <a:pt x="89499" y="24951"/>
                </a:lnTo>
                <a:lnTo>
                  <a:pt x="72162" y="23959"/>
                </a:lnTo>
                <a:lnTo>
                  <a:pt x="61282" y="23517"/>
                </a:lnTo>
                <a:lnTo>
                  <a:pt x="57047" y="24352"/>
                </a:lnTo>
                <a:lnTo>
                  <a:pt x="53271" y="25861"/>
                </a:lnTo>
                <a:lnTo>
                  <a:pt x="49801" y="27819"/>
                </a:lnTo>
                <a:lnTo>
                  <a:pt x="46536" y="30078"/>
                </a:lnTo>
                <a:lnTo>
                  <a:pt x="43406" y="32536"/>
                </a:lnTo>
                <a:lnTo>
                  <a:pt x="40367" y="35127"/>
                </a:lnTo>
                <a:lnTo>
                  <a:pt x="37389" y="37807"/>
                </a:lnTo>
                <a:lnTo>
                  <a:pt x="31539" y="43325"/>
                </a:lnTo>
                <a:lnTo>
                  <a:pt x="27694" y="46129"/>
                </a:lnTo>
                <a:lnTo>
                  <a:pt x="23225" y="48952"/>
                </a:lnTo>
                <a:lnTo>
                  <a:pt x="18340" y="51786"/>
                </a:lnTo>
                <a:lnTo>
                  <a:pt x="15084" y="55580"/>
                </a:lnTo>
                <a:lnTo>
                  <a:pt x="12914" y="60015"/>
                </a:lnTo>
                <a:lnTo>
                  <a:pt x="11466" y="64876"/>
                </a:lnTo>
                <a:lnTo>
                  <a:pt x="9549" y="70022"/>
                </a:lnTo>
                <a:lnTo>
                  <a:pt x="7318" y="75358"/>
                </a:lnTo>
                <a:lnTo>
                  <a:pt x="4879" y="80820"/>
                </a:lnTo>
                <a:lnTo>
                  <a:pt x="3252" y="86366"/>
                </a:lnTo>
                <a:lnTo>
                  <a:pt x="2168" y="91969"/>
                </a:lnTo>
                <a:lnTo>
                  <a:pt x="1445" y="97609"/>
                </a:lnTo>
                <a:lnTo>
                  <a:pt x="1916" y="102322"/>
                </a:lnTo>
                <a:lnTo>
                  <a:pt x="3182" y="106416"/>
                </a:lnTo>
                <a:lnTo>
                  <a:pt x="4979" y="110098"/>
                </a:lnTo>
                <a:lnTo>
                  <a:pt x="8081" y="115410"/>
                </a:lnTo>
                <a:lnTo>
                  <a:pt x="16609" y="128932"/>
                </a:lnTo>
                <a:lnTo>
                  <a:pt x="20597" y="133681"/>
                </a:lnTo>
                <a:lnTo>
                  <a:pt x="24209" y="136847"/>
                </a:lnTo>
                <a:lnTo>
                  <a:pt x="27569" y="138958"/>
                </a:lnTo>
                <a:lnTo>
                  <a:pt x="31714" y="141317"/>
                </a:lnTo>
                <a:lnTo>
                  <a:pt x="41400" y="146479"/>
                </a:lnTo>
                <a:lnTo>
                  <a:pt x="46650" y="148236"/>
                </a:lnTo>
                <a:lnTo>
                  <a:pt x="52055" y="149408"/>
                </a:lnTo>
                <a:lnTo>
                  <a:pt x="57563" y="150189"/>
                </a:lnTo>
                <a:lnTo>
                  <a:pt x="63140" y="149758"/>
                </a:lnTo>
                <a:lnTo>
                  <a:pt x="68763" y="148517"/>
                </a:lnTo>
                <a:lnTo>
                  <a:pt x="74417" y="146738"/>
                </a:lnTo>
                <a:lnTo>
                  <a:pt x="79139" y="144599"/>
                </a:lnTo>
                <a:lnTo>
                  <a:pt x="83239" y="142221"/>
                </a:lnTo>
                <a:lnTo>
                  <a:pt x="86925" y="139683"/>
                </a:lnTo>
                <a:lnTo>
                  <a:pt x="93192" y="136086"/>
                </a:lnTo>
                <a:lnTo>
                  <a:pt x="110316" y="127009"/>
                </a:lnTo>
                <a:lnTo>
                  <a:pt x="118311" y="120016"/>
                </a:lnTo>
                <a:lnTo>
                  <a:pt x="125546" y="111545"/>
                </a:lnTo>
                <a:lnTo>
                  <a:pt x="132275" y="102087"/>
                </a:lnTo>
                <a:lnTo>
                  <a:pt x="136761" y="93877"/>
                </a:lnTo>
                <a:lnTo>
                  <a:pt x="139751" y="86499"/>
                </a:lnTo>
                <a:lnTo>
                  <a:pt x="141745" y="79675"/>
                </a:lnTo>
                <a:lnTo>
                  <a:pt x="143074" y="73220"/>
                </a:lnTo>
                <a:lnTo>
                  <a:pt x="143960" y="67012"/>
                </a:lnTo>
                <a:lnTo>
                  <a:pt x="144551" y="60969"/>
                </a:lnTo>
                <a:lnTo>
                  <a:pt x="143992" y="55035"/>
                </a:lnTo>
                <a:lnTo>
                  <a:pt x="142667" y="49174"/>
                </a:lnTo>
                <a:lnTo>
                  <a:pt x="140831" y="43361"/>
                </a:lnTo>
                <a:lnTo>
                  <a:pt x="137702" y="36629"/>
                </a:lnTo>
                <a:lnTo>
                  <a:pt x="133711" y="29283"/>
                </a:lnTo>
                <a:lnTo>
                  <a:pt x="129146" y="21529"/>
                </a:lnTo>
                <a:lnTo>
                  <a:pt x="125149" y="15406"/>
                </a:lnTo>
                <a:lnTo>
                  <a:pt x="121533" y="10372"/>
                </a:lnTo>
                <a:lnTo>
                  <a:pt x="118169" y="6064"/>
                </a:lnTo>
                <a:lnTo>
                  <a:pt x="114022" y="3191"/>
                </a:lnTo>
                <a:lnTo>
                  <a:pt x="109352" y="1277"/>
                </a:lnTo>
                <a:lnTo>
                  <a:pt x="104334" y="0"/>
                </a:lnTo>
                <a:lnTo>
                  <a:pt x="99083" y="101"/>
                </a:lnTo>
                <a:lnTo>
                  <a:pt x="93678" y="1121"/>
                </a:lnTo>
                <a:lnTo>
                  <a:pt x="88169" y="2754"/>
                </a:lnTo>
                <a:lnTo>
                  <a:pt x="82592" y="3842"/>
                </a:lnTo>
                <a:lnTo>
                  <a:pt x="76968" y="4568"/>
                </a:lnTo>
                <a:lnTo>
                  <a:pt x="71315" y="5052"/>
                </a:lnTo>
                <a:lnTo>
                  <a:pt x="65640" y="7279"/>
                </a:lnTo>
                <a:lnTo>
                  <a:pt x="59952" y="10669"/>
                </a:lnTo>
                <a:lnTo>
                  <a:pt x="54256" y="14834"/>
                </a:lnTo>
                <a:lnTo>
                  <a:pt x="48553" y="19516"/>
                </a:lnTo>
                <a:lnTo>
                  <a:pt x="42846" y="24542"/>
                </a:lnTo>
                <a:lnTo>
                  <a:pt x="37136" y="29798"/>
                </a:lnTo>
                <a:lnTo>
                  <a:pt x="32377" y="35206"/>
                </a:lnTo>
                <a:lnTo>
                  <a:pt x="28252" y="40717"/>
                </a:lnTo>
                <a:lnTo>
                  <a:pt x="24550" y="46296"/>
                </a:lnTo>
                <a:lnTo>
                  <a:pt x="21129" y="51921"/>
                </a:lnTo>
                <a:lnTo>
                  <a:pt x="17896" y="57575"/>
                </a:lnTo>
                <a:lnTo>
                  <a:pt x="14788" y="63250"/>
                </a:lnTo>
                <a:lnTo>
                  <a:pt x="12716" y="67985"/>
                </a:lnTo>
                <a:lnTo>
                  <a:pt x="11334" y="72095"/>
                </a:lnTo>
                <a:lnTo>
                  <a:pt x="10414" y="75787"/>
                </a:lnTo>
                <a:lnTo>
                  <a:pt x="9800" y="79201"/>
                </a:lnTo>
                <a:lnTo>
                  <a:pt x="9391" y="82430"/>
                </a:lnTo>
                <a:lnTo>
                  <a:pt x="9118" y="85534"/>
                </a:lnTo>
                <a:lnTo>
                  <a:pt x="8936" y="88557"/>
                </a:lnTo>
                <a:lnTo>
                  <a:pt x="8620" y="98580"/>
                </a:lnTo>
                <a:lnTo>
                  <a:pt x="9556" y="98206"/>
                </a:lnTo>
                <a:lnTo>
                  <a:pt x="13137" y="95251"/>
                </a:lnTo>
                <a:lnTo>
                  <a:pt x="14473" y="93130"/>
                </a:lnTo>
                <a:lnTo>
                  <a:pt x="15363" y="90763"/>
                </a:lnTo>
                <a:lnTo>
                  <a:pt x="15957" y="88232"/>
                </a:lnTo>
                <a:lnTo>
                  <a:pt x="15400" y="83688"/>
                </a:lnTo>
                <a:lnTo>
                  <a:pt x="14077" y="77801"/>
                </a:lnTo>
                <a:lnTo>
                  <a:pt x="9659" y="61473"/>
                </a:lnTo>
                <a:lnTo>
                  <a:pt x="8344" y="60134"/>
                </a:lnTo>
                <a:lnTo>
                  <a:pt x="6515" y="59240"/>
                </a:lnTo>
                <a:lnTo>
                  <a:pt x="4343" y="58645"/>
                </a:lnTo>
                <a:lnTo>
                  <a:pt x="2895" y="59201"/>
                </a:lnTo>
                <a:lnTo>
                  <a:pt x="1930" y="60523"/>
                </a:lnTo>
                <a:lnTo>
                  <a:pt x="858" y="64533"/>
                </a:lnTo>
                <a:lnTo>
                  <a:pt x="572" y="66936"/>
                </a:lnTo>
                <a:lnTo>
                  <a:pt x="0" y="7459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185"/>
          <p:cNvSpPr/>
          <p:nvPr/>
        </p:nvSpPr>
        <p:spPr>
          <a:xfrm>
            <a:off x="3543300" y="3694862"/>
            <a:ext cx="471488" cy="34071"/>
          </a:xfrm>
          <a:custGeom>
            <a:avLst/>
            <a:gdLst/>
            <a:ahLst/>
            <a:cxnLst/>
            <a:rect l="0" t="0" r="0" b="0"/>
            <a:pathLst>
              <a:path w="471488" h="34071">
                <a:moveTo>
                  <a:pt x="0" y="25603"/>
                </a:moveTo>
                <a:lnTo>
                  <a:pt x="13652" y="25603"/>
                </a:lnTo>
                <a:lnTo>
                  <a:pt x="18626" y="26555"/>
                </a:lnTo>
                <a:lnTo>
                  <a:pt x="22895" y="28142"/>
                </a:lnTo>
                <a:lnTo>
                  <a:pt x="26693" y="30154"/>
                </a:lnTo>
                <a:lnTo>
                  <a:pt x="30178" y="31494"/>
                </a:lnTo>
                <a:lnTo>
                  <a:pt x="33453" y="32388"/>
                </a:lnTo>
                <a:lnTo>
                  <a:pt x="39633" y="33381"/>
                </a:lnTo>
                <a:lnTo>
                  <a:pt x="50372" y="33940"/>
                </a:lnTo>
                <a:lnTo>
                  <a:pt x="63344" y="34070"/>
                </a:lnTo>
                <a:lnTo>
                  <a:pt x="74615" y="33153"/>
                </a:lnTo>
                <a:lnTo>
                  <a:pt x="104917" y="29593"/>
                </a:lnTo>
                <a:lnTo>
                  <a:pt x="117569" y="27311"/>
                </a:lnTo>
                <a:lnTo>
                  <a:pt x="127910" y="24836"/>
                </a:lnTo>
                <a:lnTo>
                  <a:pt x="136708" y="22234"/>
                </a:lnTo>
                <a:lnTo>
                  <a:pt x="145431" y="20499"/>
                </a:lnTo>
                <a:lnTo>
                  <a:pt x="154104" y="19343"/>
                </a:lnTo>
                <a:lnTo>
                  <a:pt x="162743" y="18572"/>
                </a:lnTo>
                <a:lnTo>
                  <a:pt x="172313" y="17105"/>
                </a:lnTo>
                <a:lnTo>
                  <a:pt x="182503" y="15175"/>
                </a:lnTo>
                <a:lnTo>
                  <a:pt x="193106" y="12936"/>
                </a:lnTo>
                <a:lnTo>
                  <a:pt x="205889" y="11443"/>
                </a:lnTo>
                <a:lnTo>
                  <a:pt x="220127" y="10448"/>
                </a:lnTo>
                <a:lnTo>
                  <a:pt x="235334" y="9785"/>
                </a:lnTo>
                <a:lnTo>
                  <a:pt x="249282" y="8390"/>
                </a:lnTo>
                <a:lnTo>
                  <a:pt x="262390" y="6508"/>
                </a:lnTo>
                <a:lnTo>
                  <a:pt x="274939" y="4300"/>
                </a:lnTo>
                <a:lnTo>
                  <a:pt x="286163" y="2828"/>
                </a:lnTo>
                <a:lnTo>
                  <a:pt x="296503" y="1848"/>
                </a:lnTo>
                <a:lnTo>
                  <a:pt x="306253" y="1193"/>
                </a:lnTo>
                <a:lnTo>
                  <a:pt x="337407" y="467"/>
                </a:lnTo>
                <a:lnTo>
                  <a:pt x="405844" y="0"/>
                </a:lnTo>
                <a:lnTo>
                  <a:pt x="419153" y="914"/>
                </a:lnTo>
                <a:lnTo>
                  <a:pt x="430882" y="2476"/>
                </a:lnTo>
                <a:lnTo>
                  <a:pt x="441560" y="4470"/>
                </a:lnTo>
                <a:lnTo>
                  <a:pt x="449630" y="5799"/>
                </a:lnTo>
                <a:lnTo>
                  <a:pt x="455964" y="6686"/>
                </a:lnTo>
                <a:lnTo>
                  <a:pt x="471487" y="845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186"/>
          <p:cNvSpPr/>
          <p:nvPr/>
        </p:nvSpPr>
        <p:spPr>
          <a:xfrm>
            <a:off x="3723322" y="3557587"/>
            <a:ext cx="137161" cy="325756"/>
          </a:xfrm>
          <a:custGeom>
            <a:avLst/>
            <a:gdLst/>
            <a:ahLst/>
            <a:cxnLst/>
            <a:rect l="0" t="0" r="0" b="0"/>
            <a:pathLst>
              <a:path w="137161" h="325756">
                <a:moveTo>
                  <a:pt x="0" y="0"/>
                </a:moveTo>
                <a:lnTo>
                  <a:pt x="4551" y="13653"/>
                </a:lnTo>
                <a:lnTo>
                  <a:pt x="7797" y="20532"/>
                </a:lnTo>
                <a:lnTo>
                  <a:pt x="11865" y="27975"/>
                </a:lnTo>
                <a:lnTo>
                  <a:pt x="16483" y="35795"/>
                </a:lnTo>
                <a:lnTo>
                  <a:pt x="20513" y="42914"/>
                </a:lnTo>
                <a:lnTo>
                  <a:pt x="27532" y="55903"/>
                </a:lnTo>
                <a:lnTo>
                  <a:pt x="29784" y="62033"/>
                </a:lnTo>
                <a:lnTo>
                  <a:pt x="31287" y="68026"/>
                </a:lnTo>
                <a:lnTo>
                  <a:pt x="32287" y="73926"/>
                </a:lnTo>
                <a:lnTo>
                  <a:pt x="34860" y="79764"/>
                </a:lnTo>
                <a:lnTo>
                  <a:pt x="38480" y="85561"/>
                </a:lnTo>
                <a:lnTo>
                  <a:pt x="42798" y="91330"/>
                </a:lnTo>
                <a:lnTo>
                  <a:pt x="46630" y="97082"/>
                </a:lnTo>
                <a:lnTo>
                  <a:pt x="50136" y="102821"/>
                </a:lnTo>
                <a:lnTo>
                  <a:pt x="53427" y="108553"/>
                </a:lnTo>
                <a:lnTo>
                  <a:pt x="56573" y="115231"/>
                </a:lnTo>
                <a:lnTo>
                  <a:pt x="59623" y="122541"/>
                </a:lnTo>
                <a:lnTo>
                  <a:pt x="62608" y="130271"/>
                </a:lnTo>
                <a:lnTo>
                  <a:pt x="65552" y="137330"/>
                </a:lnTo>
                <a:lnTo>
                  <a:pt x="68466" y="143941"/>
                </a:lnTo>
                <a:lnTo>
                  <a:pt x="74245" y="156366"/>
                </a:lnTo>
                <a:lnTo>
                  <a:pt x="91435" y="191383"/>
                </a:lnTo>
                <a:lnTo>
                  <a:pt x="97153" y="202852"/>
                </a:lnTo>
                <a:lnTo>
                  <a:pt x="100964" y="211434"/>
                </a:lnTo>
                <a:lnTo>
                  <a:pt x="110278" y="233671"/>
                </a:lnTo>
                <a:lnTo>
                  <a:pt x="113524" y="245316"/>
                </a:lnTo>
                <a:lnTo>
                  <a:pt x="115687" y="256889"/>
                </a:lnTo>
                <a:lnTo>
                  <a:pt x="118091" y="277050"/>
                </a:lnTo>
                <a:lnTo>
                  <a:pt x="118733" y="283760"/>
                </a:lnTo>
                <a:lnTo>
                  <a:pt x="119762" y="296822"/>
                </a:lnTo>
                <a:lnTo>
                  <a:pt x="122442" y="301149"/>
                </a:lnTo>
                <a:lnTo>
                  <a:pt x="124491" y="303636"/>
                </a:lnTo>
                <a:lnTo>
                  <a:pt x="125856" y="306246"/>
                </a:lnTo>
                <a:lnTo>
                  <a:pt x="127373" y="311687"/>
                </a:lnTo>
                <a:lnTo>
                  <a:pt x="128228" y="320105"/>
                </a:lnTo>
                <a:lnTo>
                  <a:pt x="128428" y="323244"/>
                </a:lnTo>
                <a:lnTo>
                  <a:pt x="137160" y="32575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187"/>
          <p:cNvSpPr/>
          <p:nvPr/>
        </p:nvSpPr>
        <p:spPr>
          <a:xfrm>
            <a:off x="4314825" y="3787288"/>
            <a:ext cx="57718" cy="57677"/>
          </a:xfrm>
          <a:custGeom>
            <a:avLst/>
            <a:gdLst/>
            <a:ahLst/>
            <a:cxnLst/>
            <a:rect l="0" t="0" r="0" b="0"/>
            <a:pathLst>
              <a:path w="57718" h="57677">
                <a:moveTo>
                  <a:pt x="34290" y="1757"/>
                </a:moveTo>
                <a:lnTo>
                  <a:pt x="10426" y="1757"/>
                </a:lnTo>
                <a:lnTo>
                  <a:pt x="6951" y="4614"/>
                </a:lnTo>
                <a:lnTo>
                  <a:pt x="4634" y="9377"/>
                </a:lnTo>
                <a:lnTo>
                  <a:pt x="3089" y="15409"/>
                </a:lnTo>
                <a:lnTo>
                  <a:pt x="3964" y="21336"/>
                </a:lnTo>
                <a:lnTo>
                  <a:pt x="6452" y="27192"/>
                </a:lnTo>
                <a:lnTo>
                  <a:pt x="10017" y="33001"/>
                </a:lnTo>
                <a:lnTo>
                  <a:pt x="16203" y="37826"/>
                </a:lnTo>
                <a:lnTo>
                  <a:pt x="24137" y="41995"/>
                </a:lnTo>
                <a:lnTo>
                  <a:pt x="33236" y="45728"/>
                </a:lnTo>
                <a:lnTo>
                  <a:pt x="41207" y="43453"/>
                </a:lnTo>
                <a:lnTo>
                  <a:pt x="48426" y="37174"/>
                </a:lnTo>
                <a:lnTo>
                  <a:pt x="55144" y="28226"/>
                </a:lnTo>
                <a:lnTo>
                  <a:pt x="57717" y="19403"/>
                </a:lnTo>
                <a:lnTo>
                  <a:pt x="57529" y="10663"/>
                </a:lnTo>
                <a:lnTo>
                  <a:pt x="55497" y="1979"/>
                </a:lnTo>
                <a:lnTo>
                  <a:pt x="48428" y="0"/>
                </a:lnTo>
                <a:lnTo>
                  <a:pt x="38000" y="2491"/>
                </a:lnTo>
                <a:lnTo>
                  <a:pt x="25333" y="7961"/>
                </a:lnTo>
                <a:lnTo>
                  <a:pt x="16889" y="17323"/>
                </a:lnTo>
                <a:lnTo>
                  <a:pt x="11259" y="29279"/>
                </a:lnTo>
                <a:lnTo>
                  <a:pt x="7506" y="42965"/>
                </a:lnTo>
                <a:lnTo>
                  <a:pt x="7861" y="51137"/>
                </a:lnTo>
                <a:lnTo>
                  <a:pt x="10956" y="55631"/>
                </a:lnTo>
                <a:lnTo>
                  <a:pt x="15876" y="57676"/>
                </a:lnTo>
                <a:lnTo>
                  <a:pt x="20109" y="54276"/>
                </a:lnTo>
                <a:lnTo>
                  <a:pt x="23883" y="47247"/>
                </a:lnTo>
                <a:lnTo>
                  <a:pt x="0" y="1032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188"/>
          <p:cNvSpPr/>
          <p:nvPr/>
        </p:nvSpPr>
        <p:spPr>
          <a:xfrm>
            <a:off x="4529137" y="3437603"/>
            <a:ext cx="264024" cy="384032"/>
          </a:xfrm>
          <a:custGeom>
            <a:avLst/>
            <a:gdLst/>
            <a:ahLst/>
            <a:cxnLst/>
            <a:rect l="0" t="0" r="0" b="0"/>
            <a:pathLst>
              <a:path w="264024" h="384032">
                <a:moveTo>
                  <a:pt x="240030" y="8542"/>
                </a:moveTo>
                <a:lnTo>
                  <a:pt x="230929" y="3991"/>
                </a:lnTo>
                <a:lnTo>
                  <a:pt x="223920" y="1756"/>
                </a:lnTo>
                <a:lnTo>
                  <a:pt x="216210" y="322"/>
                </a:lnTo>
                <a:lnTo>
                  <a:pt x="210076" y="126"/>
                </a:lnTo>
                <a:lnTo>
                  <a:pt x="190615" y="0"/>
                </a:lnTo>
                <a:lnTo>
                  <a:pt x="185179" y="942"/>
                </a:lnTo>
                <a:lnTo>
                  <a:pt x="179650" y="2523"/>
                </a:lnTo>
                <a:lnTo>
                  <a:pt x="174059" y="4529"/>
                </a:lnTo>
                <a:lnTo>
                  <a:pt x="168427" y="6819"/>
                </a:lnTo>
                <a:lnTo>
                  <a:pt x="162767" y="9299"/>
                </a:lnTo>
                <a:lnTo>
                  <a:pt x="157089" y="11903"/>
                </a:lnTo>
                <a:lnTo>
                  <a:pt x="151399" y="13640"/>
                </a:lnTo>
                <a:lnTo>
                  <a:pt x="145700" y="14798"/>
                </a:lnTo>
                <a:lnTo>
                  <a:pt x="139996" y="15570"/>
                </a:lnTo>
                <a:lnTo>
                  <a:pt x="134288" y="17038"/>
                </a:lnTo>
                <a:lnTo>
                  <a:pt x="128578" y="18968"/>
                </a:lnTo>
                <a:lnTo>
                  <a:pt x="122866" y="21207"/>
                </a:lnTo>
                <a:lnTo>
                  <a:pt x="116201" y="22700"/>
                </a:lnTo>
                <a:lnTo>
                  <a:pt x="108900" y="23696"/>
                </a:lnTo>
                <a:lnTo>
                  <a:pt x="101175" y="24360"/>
                </a:lnTo>
                <a:lnTo>
                  <a:pt x="93167" y="24802"/>
                </a:lnTo>
                <a:lnTo>
                  <a:pt x="76650" y="25293"/>
                </a:lnTo>
                <a:lnTo>
                  <a:pt x="43549" y="25635"/>
                </a:lnTo>
                <a:lnTo>
                  <a:pt x="37605" y="25652"/>
                </a:lnTo>
                <a:lnTo>
                  <a:pt x="33643" y="24711"/>
                </a:lnTo>
                <a:lnTo>
                  <a:pt x="31001" y="23131"/>
                </a:lnTo>
                <a:lnTo>
                  <a:pt x="29240" y="21126"/>
                </a:lnTo>
                <a:lnTo>
                  <a:pt x="28066" y="20741"/>
                </a:lnTo>
                <a:lnTo>
                  <a:pt x="27283" y="21437"/>
                </a:lnTo>
                <a:lnTo>
                  <a:pt x="26761" y="22853"/>
                </a:lnTo>
                <a:lnTo>
                  <a:pt x="25460" y="23798"/>
                </a:lnTo>
                <a:lnTo>
                  <a:pt x="21476" y="24847"/>
                </a:lnTo>
                <a:lnTo>
                  <a:pt x="20985" y="26080"/>
                </a:lnTo>
                <a:lnTo>
                  <a:pt x="21610" y="27854"/>
                </a:lnTo>
                <a:lnTo>
                  <a:pt x="22979" y="29989"/>
                </a:lnTo>
                <a:lnTo>
                  <a:pt x="24500" y="37441"/>
                </a:lnTo>
                <a:lnTo>
                  <a:pt x="25176" y="46151"/>
                </a:lnTo>
                <a:lnTo>
                  <a:pt x="25477" y="53197"/>
                </a:lnTo>
                <a:lnTo>
                  <a:pt x="27462" y="62124"/>
                </a:lnTo>
                <a:lnTo>
                  <a:pt x="34748" y="89823"/>
                </a:lnTo>
                <a:lnTo>
                  <a:pt x="37453" y="101782"/>
                </a:lnTo>
                <a:lnTo>
                  <a:pt x="39256" y="111660"/>
                </a:lnTo>
                <a:lnTo>
                  <a:pt x="40458" y="120149"/>
                </a:lnTo>
                <a:lnTo>
                  <a:pt x="41260" y="127714"/>
                </a:lnTo>
                <a:lnTo>
                  <a:pt x="41794" y="134663"/>
                </a:lnTo>
                <a:lnTo>
                  <a:pt x="42151" y="141200"/>
                </a:lnTo>
                <a:lnTo>
                  <a:pt x="42546" y="163703"/>
                </a:lnTo>
                <a:lnTo>
                  <a:pt x="42800" y="201962"/>
                </a:lnTo>
                <a:lnTo>
                  <a:pt x="40294" y="213886"/>
                </a:lnTo>
                <a:lnTo>
                  <a:pt x="35476" y="227962"/>
                </a:lnTo>
                <a:lnTo>
                  <a:pt x="34524" y="235681"/>
                </a:lnTo>
                <a:lnTo>
                  <a:pt x="34321" y="232175"/>
                </a:lnTo>
                <a:lnTo>
                  <a:pt x="38850" y="222547"/>
                </a:lnTo>
                <a:lnTo>
                  <a:pt x="41079" y="215415"/>
                </a:lnTo>
                <a:lnTo>
                  <a:pt x="41674" y="212180"/>
                </a:lnTo>
                <a:lnTo>
                  <a:pt x="44874" y="206045"/>
                </a:lnTo>
                <a:lnTo>
                  <a:pt x="47061" y="203075"/>
                </a:lnTo>
                <a:lnTo>
                  <a:pt x="54571" y="197236"/>
                </a:lnTo>
                <a:lnTo>
                  <a:pt x="59241" y="194345"/>
                </a:lnTo>
                <a:lnTo>
                  <a:pt x="64258" y="190513"/>
                </a:lnTo>
                <a:lnTo>
                  <a:pt x="69509" y="186054"/>
                </a:lnTo>
                <a:lnTo>
                  <a:pt x="79470" y="176971"/>
                </a:lnTo>
                <a:lnTo>
                  <a:pt x="87073" y="169759"/>
                </a:lnTo>
                <a:lnTo>
                  <a:pt x="91386" y="166502"/>
                </a:lnTo>
                <a:lnTo>
                  <a:pt x="96167" y="163379"/>
                </a:lnTo>
                <a:lnTo>
                  <a:pt x="101259" y="160344"/>
                </a:lnTo>
                <a:lnTo>
                  <a:pt x="109456" y="154432"/>
                </a:lnTo>
                <a:lnTo>
                  <a:pt x="112976" y="151522"/>
                </a:lnTo>
                <a:lnTo>
                  <a:pt x="117227" y="149582"/>
                </a:lnTo>
                <a:lnTo>
                  <a:pt x="121967" y="148288"/>
                </a:lnTo>
                <a:lnTo>
                  <a:pt x="127031" y="147426"/>
                </a:lnTo>
                <a:lnTo>
                  <a:pt x="135198" y="143928"/>
                </a:lnTo>
                <a:lnTo>
                  <a:pt x="138710" y="141662"/>
                </a:lnTo>
                <a:lnTo>
                  <a:pt x="142956" y="140151"/>
                </a:lnTo>
                <a:lnTo>
                  <a:pt x="147691" y="139143"/>
                </a:lnTo>
                <a:lnTo>
                  <a:pt x="152753" y="138472"/>
                </a:lnTo>
                <a:lnTo>
                  <a:pt x="158033" y="138024"/>
                </a:lnTo>
                <a:lnTo>
                  <a:pt x="163458" y="137726"/>
                </a:lnTo>
                <a:lnTo>
                  <a:pt x="174565" y="137394"/>
                </a:lnTo>
                <a:lnTo>
                  <a:pt x="185852" y="137247"/>
                </a:lnTo>
                <a:lnTo>
                  <a:pt x="193434" y="139113"/>
                </a:lnTo>
                <a:lnTo>
                  <a:pt x="202299" y="142262"/>
                </a:lnTo>
                <a:lnTo>
                  <a:pt x="212018" y="146266"/>
                </a:lnTo>
                <a:lnTo>
                  <a:pt x="219451" y="148935"/>
                </a:lnTo>
                <a:lnTo>
                  <a:pt x="225358" y="150715"/>
                </a:lnTo>
                <a:lnTo>
                  <a:pt x="230249" y="151901"/>
                </a:lnTo>
                <a:lnTo>
                  <a:pt x="234462" y="154597"/>
                </a:lnTo>
                <a:lnTo>
                  <a:pt x="241683" y="162672"/>
                </a:lnTo>
                <a:lnTo>
                  <a:pt x="248067" y="170072"/>
                </a:lnTo>
                <a:lnTo>
                  <a:pt x="251103" y="173378"/>
                </a:lnTo>
                <a:lnTo>
                  <a:pt x="257016" y="184672"/>
                </a:lnTo>
                <a:lnTo>
                  <a:pt x="259927" y="191685"/>
                </a:lnTo>
                <a:lnTo>
                  <a:pt x="261867" y="198264"/>
                </a:lnTo>
                <a:lnTo>
                  <a:pt x="263161" y="204556"/>
                </a:lnTo>
                <a:lnTo>
                  <a:pt x="264023" y="210655"/>
                </a:lnTo>
                <a:lnTo>
                  <a:pt x="263645" y="218532"/>
                </a:lnTo>
                <a:lnTo>
                  <a:pt x="262441" y="227593"/>
                </a:lnTo>
                <a:lnTo>
                  <a:pt x="260686" y="237443"/>
                </a:lnTo>
                <a:lnTo>
                  <a:pt x="257610" y="248773"/>
                </a:lnTo>
                <a:lnTo>
                  <a:pt x="253655" y="261088"/>
                </a:lnTo>
                <a:lnTo>
                  <a:pt x="249113" y="274061"/>
                </a:lnTo>
                <a:lnTo>
                  <a:pt x="244181" y="284614"/>
                </a:lnTo>
                <a:lnTo>
                  <a:pt x="238987" y="293555"/>
                </a:lnTo>
                <a:lnTo>
                  <a:pt x="233620" y="301421"/>
                </a:lnTo>
                <a:lnTo>
                  <a:pt x="227184" y="309522"/>
                </a:lnTo>
                <a:lnTo>
                  <a:pt x="220036" y="317780"/>
                </a:lnTo>
                <a:lnTo>
                  <a:pt x="206379" y="332671"/>
                </a:lnTo>
                <a:lnTo>
                  <a:pt x="197134" y="342464"/>
                </a:lnTo>
                <a:lnTo>
                  <a:pt x="192382" y="346409"/>
                </a:lnTo>
                <a:lnTo>
                  <a:pt x="187310" y="349992"/>
                </a:lnTo>
                <a:lnTo>
                  <a:pt x="182023" y="353333"/>
                </a:lnTo>
                <a:lnTo>
                  <a:pt x="175642" y="356512"/>
                </a:lnTo>
                <a:lnTo>
                  <a:pt x="168529" y="359584"/>
                </a:lnTo>
                <a:lnTo>
                  <a:pt x="160930" y="362585"/>
                </a:lnTo>
                <a:lnTo>
                  <a:pt x="153960" y="365538"/>
                </a:lnTo>
                <a:lnTo>
                  <a:pt x="141134" y="371359"/>
                </a:lnTo>
                <a:lnTo>
                  <a:pt x="132189" y="374245"/>
                </a:lnTo>
                <a:lnTo>
                  <a:pt x="121464" y="377121"/>
                </a:lnTo>
                <a:lnTo>
                  <a:pt x="109551" y="379991"/>
                </a:lnTo>
                <a:lnTo>
                  <a:pt x="99704" y="381905"/>
                </a:lnTo>
                <a:lnTo>
                  <a:pt x="91234" y="383181"/>
                </a:lnTo>
                <a:lnTo>
                  <a:pt x="83683" y="384031"/>
                </a:lnTo>
                <a:lnTo>
                  <a:pt x="75791" y="383645"/>
                </a:lnTo>
                <a:lnTo>
                  <a:pt x="67673" y="382436"/>
                </a:lnTo>
                <a:lnTo>
                  <a:pt x="59403" y="380677"/>
                </a:lnTo>
                <a:lnTo>
                  <a:pt x="52937" y="379504"/>
                </a:lnTo>
                <a:lnTo>
                  <a:pt x="47673" y="378722"/>
                </a:lnTo>
                <a:lnTo>
                  <a:pt x="43212" y="378201"/>
                </a:lnTo>
                <a:lnTo>
                  <a:pt x="35716" y="377623"/>
                </a:lnTo>
                <a:lnTo>
                  <a:pt x="32383" y="377468"/>
                </a:lnTo>
                <a:lnTo>
                  <a:pt x="29208" y="376413"/>
                </a:lnTo>
                <a:lnTo>
                  <a:pt x="23142" y="372700"/>
                </a:lnTo>
                <a:lnTo>
                  <a:pt x="17270" y="370415"/>
                </a:lnTo>
                <a:lnTo>
                  <a:pt x="11486" y="369399"/>
                </a:lnTo>
                <a:lnTo>
                  <a:pt x="8610" y="369128"/>
                </a:lnTo>
                <a:lnTo>
                  <a:pt x="0" y="36858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189"/>
          <p:cNvSpPr/>
          <p:nvPr/>
        </p:nvSpPr>
        <p:spPr>
          <a:xfrm>
            <a:off x="4872051" y="3463290"/>
            <a:ext cx="282510" cy="342279"/>
          </a:xfrm>
          <a:custGeom>
            <a:avLst/>
            <a:gdLst/>
            <a:ahLst/>
            <a:cxnLst/>
            <a:rect l="0" t="0" r="0" b="0"/>
            <a:pathLst>
              <a:path w="282510" h="342279">
                <a:moveTo>
                  <a:pt x="111428" y="0"/>
                </a:moveTo>
                <a:lnTo>
                  <a:pt x="102327" y="4551"/>
                </a:lnTo>
                <a:lnTo>
                  <a:pt x="95319" y="9325"/>
                </a:lnTo>
                <a:lnTo>
                  <a:pt x="92116" y="11931"/>
                </a:lnTo>
                <a:lnTo>
                  <a:pt x="86171" y="18432"/>
                </a:lnTo>
                <a:lnTo>
                  <a:pt x="69405" y="38354"/>
                </a:lnTo>
                <a:lnTo>
                  <a:pt x="62458" y="47477"/>
                </a:lnTo>
                <a:lnTo>
                  <a:pt x="56874" y="55464"/>
                </a:lnTo>
                <a:lnTo>
                  <a:pt x="52199" y="62693"/>
                </a:lnTo>
                <a:lnTo>
                  <a:pt x="47177" y="68465"/>
                </a:lnTo>
                <a:lnTo>
                  <a:pt x="41925" y="73266"/>
                </a:lnTo>
                <a:lnTo>
                  <a:pt x="36517" y="77419"/>
                </a:lnTo>
                <a:lnTo>
                  <a:pt x="27970" y="87113"/>
                </a:lnTo>
                <a:lnTo>
                  <a:pt x="24357" y="92365"/>
                </a:lnTo>
                <a:lnTo>
                  <a:pt x="20996" y="99677"/>
                </a:lnTo>
                <a:lnTo>
                  <a:pt x="17803" y="108361"/>
                </a:lnTo>
                <a:lnTo>
                  <a:pt x="14721" y="117961"/>
                </a:lnTo>
                <a:lnTo>
                  <a:pt x="11715" y="126265"/>
                </a:lnTo>
                <a:lnTo>
                  <a:pt x="8757" y="133707"/>
                </a:lnTo>
                <a:lnTo>
                  <a:pt x="5834" y="140573"/>
                </a:lnTo>
                <a:lnTo>
                  <a:pt x="3885" y="148960"/>
                </a:lnTo>
                <a:lnTo>
                  <a:pt x="2585" y="158362"/>
                </a:lnTo>
                <a:lnTo>
                  <a:pt x="1718" y="168439"/>
                </a:lnTo>
                <a:lnTo>
                  <a:pt x="1141" y="177063"/>
                </a:lnTo>
                <a:lnTo>
                  <a:pt x="499" y="191724"/>
                </a:lnTo>
                <a:lnTo>
                  <a:pt x="138" y="210688"/>
                </a:lnTo>
                <a:lnTo>
                  <a:pt x="0" y="241126"/>
                </a:lnTo>
                <a:lnTo>
                  <a:pt x="2532" y="250360"/>
                </a:lnTo>
                <a:lnTo>
                  <a:pt x="4541" y="255489"/>
                </a:lnTo>
                <a:lnTo>
                  <a:pt x="7785" y="261766"/>
                </a:lnTo>
                <a:lnTo>
                  <a:pt x="11853" y="268808"/>
                </a:lnTo>
                <a:lnTo>
                  <a:pt x="16469" y="276360"/>
                </a:lnTo>
                <a:lnTo>
                  <a:pt x="19548" y="283300"/>
                </a:lnTo>
                <a:lnTo>
                  <a:pt x="21600" y="289832"/>
                </a:lnTo>
                <a:lnTo>
                  <a:pt x="22968" y="296091"/>
                </a:lnTo>
                <a:lnTo>
                  <a:pt x="25784" y="301216"/>
                </a:lnTo>
                <a:lnTo>
                  <a:pt x="33994" y="309451"/>
                </a:lnTo>
                <a:lnTo>
                  <a:pt x="38851" y="313933"/>
                </a:lnTo>
                <a:lnTo>
                  <a:pt x="49327" y="323993"/>
                </a:lnTo>
                <a:lnTo>
                  <a:pt x="54787" y="328390"/>
                </a:lnTo>
                <a:lnTo>
                  <a:pt x="60333" y="332274"/>
                </a:lnTo>
                <a:lnTo>
                  <a:pt x="65935" y="335816"/>
                </a:lnTo>
                <a:lnTo>
                  <a:pt x="72527" y="338177"/>
                </a:lnTo>
                <a:lnTo>
                  <a:pt x="79779" y="339751"/>
                </a:lnTo>
                <a:lnTo>
                  <a:pt x="87472" y="340801"/>
                </a:lnTo>
                <a:lnTo>
                  <a:pt x="93552" y="341501"/>
                </a:lnTo>
                <a:lnTo>
                  <a:pt x="98559" y="341967"/>
                </a:lnTo>
                <a:lnTo>
                  <a:pt x="102849" y="342278"/>
                </a:lnTo>
                <a:lnTo>
                  <a:pt x="109519" y="341533"/>
                </a:lnTo>
                <a:lnTo>
                  <a:pt x="117775" y="340083"/>
                </a:lnTo>
                <a:lnTo>
                  <a:pt x="127089" y="338165"/>
                </a:lnTo>
                <a:lnTo>
                  <a:pt x="136156" y="335933"/>
                </a:lnTo>
                <a:lnTo>
                  <a:pt x="145059" y="333492"/>
                </a:lnTo>
                <a:lnTo>
                  <a:pt x="153851" y="330913"/>
                </a:lnTo>
                <a:lnTo>
                  <a:pt x="161618" y="328241"/>
                </a:lnTo>
                <a:lnTo>
                  <a:pt x="168701" y="325507"/>
                </a:lnTo>
                <a:lnTo>
                  <a:pt x="175328" y="322732"/>
                </a:lnTo>
                <a:lnTo>
                  <a:pt x="183555" y="318025"/>
                </a:lnTo>
                <a:lnTo>
                  <a:pt x="192851" y="312029"/>
                </a:lnTo>
                <a:lnTo>
                  <a:pt x="202857" y="305174"/>
                </a:lnTo>
                <a:lnTo>
                  <a:pt x="210481" y="298699"/>
                </a:lnTo>
                <a:lnTo>
                  <a:pt x="216516" y="292478"/>
                </a:lnTo>
                <a:lnTo>
                  <a:pt x="221492" y="286425"/>
                </a:lnTo>
                <a:lnTo>
                  <a:pt x="226714" y="280485"/>
                </a:lnTo>
                <a:lnTo>
                  <a:pt x="232101" y="274620"/>
                </a:lnTo>
                <a:lnTo>
                  <a:pt x="237597" y="268805"/>
                </a:lnTo>
                <a:lnTo>
                  <a:pt x="242213" y="263023"/>
                </a:lnTo>
                <a:lnTo>
                  <a:pt x="246243" y="257263"/>
                </a:lnTo>
                <a:lnTo>
                  <a:pt x="249882" y="251519"/>
                </a:lnTo>
                <a:lnTo>
                  <a:pt x="255166" y="241022"/>
                </a:lnTo>
                <a:lnTo>
                  <a:pt x="268657" y="211578"/>
                </a:lnTo>
                <a:lnTo>
                  <a:pt x="273398" y="199154"/>
                </a:lnTo>
                <a:lnTo>
                  <a:pt x="276558" y="188967"/>
                </a:lnTo>
                <a:lnTo>
                  <a:pt x="278665" y="180270"/>
                </a:lnTo>
                <a:lnTo>
                  <a:pt x="280069" y="172567"/>
                </a:lnTo>
                <a:lnTo>
                  <a:pt x="281006" y="165528"/>
                </a:lnTo>
                <a:lnTo>
                  <a:pt x="281630" y="158929"/>
                </a:lnTo>
                <a:lnTo>
                  <a:pt x="282046" y="149767"/>
                </a:lnTo>
                <a:lnTo>
                  <a:pt x="282509" y="126888"/>
                </a:lnTo>
                <a:lnTo>
                  <a:pt x="281679" y="117930"/>
                </a:lnTo>
                <a:lnTo>
                  <a:pt x="280174" y="111005"/>
                </a:lnTo>
                <a:lnTo>
                  <a:pt x="278218" y="105435"/>
                </a:lnTo>
                <a:lnTo>
                  <a:pt x="275961" y="99818"/>
                </a:lnTo>
                <a:lnTo>
                  <a:pt x="273505" y="94168"/>
                </a:lnTo>
                <a:lnTo>
                  <a:pt x="268235" y="82809"/>
                </a:lnTo>
                <a:lnTo>
                  <a:pt x="262718" y="71412"/>
                </a:lnTo>
                <a:lnTo>
                  <a:pt x="257091" y="62536"/>
                </a:lnTo>
                <a:lnTo>
                  <a:pt x="254257" y="58835"/>
                </a:lnTo>
                <a:lnTo>
                  <a:pt x="246028" y="52184"/>
                </a:lnTo>
                <a:lnTo>
                  <a:pt x="228145" y="40544"/>
                </a:lnTo>
                <a:lnTo>
                  <a:pt x="220672" y="35602"/>
                </a:lnTo>
                <a:lnTo>
                  <a:pt x="213785" y="32307"/>
                </a:lnTo>
                <a:lnTo>
                  <a:pt x="207289" y="30110"/>
                </a:lnTo>
                <a:lnTo>
                  <a:pt x="201053" y="28646"/>
                </a:lnTo>
                <a:lnTo>
                  <a:pt x="194990" y="26717"/>
                </a:lnTo>
                <a:lnTo>
                  <a:pt x="189044" y="24479"/>
                </a:lnTo>
                <a:lnTo>
                  <a:pt x="183175" y="22034"/>
                </a:lnTo>
                <a:lnTo>
                  <a:pt x="177357" y="20404"/>
                </a:lnTo>
                <a:lnTo>
                  <a:pt x="171573" y="19318"/>
                </a:lnTo>
                <a:lnTo>
                  <a:pt x="165812" y="18593"/>
                </a:lnTo>
                <a:lnTo>
                  <a:pt x="161020" y="19063"/>
                </a:lnTo>
                <a:lnTo>
                  <a:pt x="156871" y="20328"/>
                </a:lnTo>
                <a:lnTo>
                  <a:pt x="153154" y="22125"/>
                </a:lnTo>
                <a:lnTo>
                  <a:pt x="148770" y="23322"/>
                </a:lnTo>
                <a:lnTo>
                  <a:pt x="143943" y="24120"/>
                </a:lnTo>
                <a:lnTo>
                  <a:pt x="128574" y="2571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190"/>
          <p:cNvSpPr/>
          <p:nvPr/>
        </p:nvSpPr>
        <p:spPr>
          <a:xfrm>
            <a:off x="5257800" y="3557587"/>
            <a:ext cx="270422" cy="591309"/>
          </a:xfrm>
          <a:custGeom>
            <a:avLst/>
            <a:gdLst/>
            <a:ahLst/>
            <a:cxnLst/>
            <a:rect l="0" t="0" r="0" b="0"/>
            <a:pathLst>
              <a:path w="270422" h="591309">
                <a:moveTo>
                  <a:pt x="34290" y="0"/>
                </a:moveTo>
                <a:lnTo>
                  <a:pt x="34290" y="9102"/>
                </a:lnTo>
                <a:lnTo>
                  <a:pt x="35242" y="12735"/>
                </a:lnTo>
                <a:lnTo>
                  <a:pt x="40181" y="23352"/>
                </a:lnTo>
                <a:lnTo>
                  <a:pt x="42068" y="38140"/>
                </a:lnTo>
                <a:lnTo>
                  <a:pt x="42509" y="49019"/>
                </a:lnTo>
                <a:lnTo>
                  <a:pt x="42757" y="97709"/>
                </a:lnTo>
                <a:lnTo>
                  <a:pt x="43745" y="115622"/>
                </a:lnTo>
                <a:lnTo>
                  <a:pt x="45356" y="132326"/>
                </a:lnTo>
                <a:lnTo>
                  <a:pt x="47382" y="148225"/>
                </a:lnTo>
                <a:lnTo>
                  <a:pt x="49685" y="159777"/>
                </a:lnTo>
                <a:lnTo>
                  <a:pt x="54785" y="175152"/>
                </a:lnTo>
                <a:lnTo>
                  <a:pt x="60226" y="187700"/>
                </a:lnTo>
                <a:lnTo>
                  <a:pt x="63011" y="193714"/>
                </a:lnTo>
                <a:lnTo>
                  <a:pt x="65820" y="197722"/>
                </a:lnTo>
                <a:lnTo>
                  <a:pt x="68645" y="200395"/>
                </a:lnTo>
                <a:lnTo>
                  <a:pt x="74323" y="204317"/>
                </a:lnTo>
                <a:lnTo>
                  <a:pt x="80023" y="209235"/>
                </a:lnTo>
                <a:lnTo>
                  <a:pt x="82875" y="210927"/>
                </a:lnTo>
                <a:lnTo>
                  <a:pt x="88586" y="212808"/>
                </a:lnTo>
                <a:lnTo>
                  <a:pt x="94299" y="213644"/>
                </a:lnTo>
                <a:lnTo>
                  <a:pt x="100013" y="214015"/>
                </a:lnTo>
                <a:lnTo>
                  <a:pt x="105727" y="214180"/>
                </a:lnTo>
                <a:lnTo>
                  <a:pt x="108585" y="213272"/>
                </a:lnTo>
                <a:lnTo>
                  <a:pt x="114300" y="209722"/>
                </a:lnTo>
                <a:lnTo>
                  <a:pt x="120015" y="207510"/>
                </a:lnTo>
                <a:lnTo>
                  <a:pt x="126682" y="205574"/>
                </a:lnTo>
                <a:lnTo>
                  <a:pt x="131127" y="203725"/>
                </a:lnTo>
                <a:lnTo>
                  <a:pt x="135995" y="201539"/>
                </a:lnTo>
                <a:lnTo>
                  <a:pt x="140193" y="198177"/>
                </a:lnTo>
                <a:lnTo>
                  <a:pt x="147398" y="189361"/>
                </a:lnTo>
                <a:lnTo>
                  <a:pt x="153775" y="181633"/>
                </a:lnTo>
                <a:lnTo>
                  <a:pt x="159784" y="174071"/>
                </a:lnTo>
                <a:lnTo>
                  <a:pt x="165630" y="164360"/>
                </a:lnTo>
                <a:lnTo>
                  <a:pt x="171403" y="156234"/>
                </a:lnTo>
                <a:lnTo>
                  <a:pt x="177144" y="148495"/>
                </a:lnTo>
                <a:lnTo>
                  <a:pt x="182871" y="138705"/>
                </a:lnTo>
                <a:lnTo>
                  <a:pt x="188590" y="125464"/>
                </a:lnTo>
                <a:lnTo>
                  <a:pt x="193355" y="111007"/>
                </a:lnTo>
                <a:lnTo>
                  <a:pt x="195473" y="98232"/>
                </a:lnTo>
                <a:lnTo>
                  <a:pt x="193874" y="83663"/>
                </a:lnTo>
                <a:lnTo>
                  <a:pt x="190941" y="68616"/>
                </a:lnTo>
                <a:lnTo>
                  <a:pt x="188338" y="50388"/>
                </a:lnTo>
                <a:lnTo>
                  <a:pt x="181947" y="35212"/>
                </a:lnTo>
                <a:lnTo>
                  <a:pt x="180402" y="23042"/>
                </a:lnTo>
                <a:lnTo>
                  <a:pt x="181228" y="22982"/>
                </a:lnTo>
                <a:lnTo>
                  <a:pt x="184686" y="27994"/>
                </a:lnTo>
                <a:lnTo>
                  <a:pt x="186857" y="34032"/>
                </a:lnTo>
                <a:lnTo>
                  <a:pt x="190620" y="47866"/>
                </a:lnTo>
                <a:lnTo>
                  <a:pt x="195210" y="60327"/>
                </a:lnTo>
                <a:lnTo>
                  <a:pt x="208715" y="83850"/>
                </a:lnTo>
                <a:lnTo>
                  <a:pt x="220050" y="105922"/>
                </a:lnTo>
                <a:lnTo>
                  <a:pt x="225753" y="117244"/>
                </a:lnTo>
                <a:lnTo>
                  <a:pt x="231462" y="131166"/>
                </a:lnTo>
                <a:lnTo>
                  <a:pt x="237174" y="145926"/>
                </a:lnTo>
                <a:lnTo>
                  <a:pt x="242888" y="158836"/>
                </a:lnTo>
                <a:lnTo>
                  <a:pt x="248603" y="173464"/>
                </a:lnTo>
                <a:lnTo>
                  <a:pt x="253365" y="189490"/>
                </a:lnTo>
                <a:lnTo>
                  <a:pt x="255481" y="206138"/>
                </a:lnTo>
                <a:lnTo>
                  <a:pt x="258962" y="223062"/>
                </a:lnTo>
                <a:lnTo>
                  <a:pt x="262732" y="241061"/>
                </a:lnTo>
                <a:lnTo>
                  <a:pt x="263737" y="251195"/>
                </a:lnTo>
                <a:lnTo>
                  <a:pt x="264407" y="261761"/>
                </a:lnTo>
                <a:lnTo>
                  <a:pt x="265806" y="274520"/>
                </a:lnTo>
                <a:lnTo>
                  <a:pt x="269901" y="303936"/>
                </a:lnTo>
                <a:lnTo>
                  <a:pt x="270421" y="317877"/>
                </a:lnTo>
                <a:lnTo>
                  <a:pt x="269816" y="330981"/>
                </a:lnTo>
                <a:lnTo>
                  <a:pt x="268459" y="343526"/>
                </a:lnTo>
                <a:lnTo>
                  <a:pt x="262000" y="393039"/>
                </a:lnTo>
                <a:lnTo>
                  <a:pt x="258487" y="410616"/>
                </a:lnTo>
                <a:lnTo>
                  <a:pt x="254239" y="428049"/>
                </a:lnTo>
                <a:lnTo>
                  <a:pt x="249503" y="445386"/>
                </a:lnTo>
                <a:lnTo>
                  <a:pt x="244440" y="459802"/>
                </a:lnTo>
                <a:lnTo>
                  <a:pt x="239160" y="472270"/>
                </a:lnTo>
                <a:lnTo>
                  <a:pt x="233734" y="483439"/>
                </a:lnTo>
                <a:lnTo>
                  <a:pt x="228213" y="493743"/>
                </a:lnTo>
                <a:lnTo>
                  <a:pt x="222627" y="503469"/>
                </a:lnTo>
                <a:lnTo>
                  <a:pt x="216998" y="512811"/>
                </a:lnTo>
                <a:lnTo>
                  <a:pt x="211340" y="520944"/>
                </a:lnTo>
                <a:lnTo>
                  <a:pt x="205663" y="528271"/>
                </a:lnTo>
                <a:lnTo>
                  <a:pt x="199974" y="535061"/>
                </a:lnTo>
                <a:lnTo>
                  <a:pt x="194276" y="541492"/>
                </a:lnTo>
                <a:lnTo>
                  <a:pt x="182865" y="553718"/>
                </a:lnTo>
                <a:lnTo>
                  <a:pt x="174297" y="559646"/>
                </a:lnTo>
                <a:lnTo>
                  <a:pt x="163823" y="565502"/>
                </a:lnTo>
                <a:lnTo>
                  <a:pt x="126445" y="584038"/>
                </a:lnTo>
                <a:lnTo>
                  <a:pt x="119539" y="586527"/>
                </a:lnTo>
                <a:lnTo>
                  <a:pt x="113031" y="588185"/>
                </a:lnTo>
                <a:lnTo>
                  <a:pt x="106786" y="589291"/>
                </a:lnTo>
                <a:lnTo>
                  <a:pt x="98813" y="590028"/>
                </a:lnTo>
                <a:lnTo>
                  <a:pt x="89688" y="590520"/>
                </a:lnTo>
                <a:lnTo>
                  <a:pt x="63721" y="591212"/>
                </a:lnTo>
                <a:lnTo>
                  <a:pt x="56768" y="591308"/>
                </a:lnTo>
                <a:lnTo>
                  <a:pt x="51180" y="590421"/>
                </a:lnTo>
                <a:lnTo>
                  <a:pt x="46502" y="588876"/>
                </a:lnTo>
                <a:lnTo>
                  <a:pt x="38765" y="584621"/>
                </a:lnTo>
                <a:lnTo>
                  <a:pt x="32151" y="579554"/>
                </a:lnTo>
                <a:lnTo>
                  <a:pt x="28102" y="575917"/>
                </a:lnTo>
                <a:lnTo>
                  <a:pt x="18522" y="566796"/>
                </a:lnTo>
                <a:lnTo>
                  <a:pt x="10454" y="561472"/>
                </a:lnTo>
                <a:lnTo>
                  <a:pt x="0" y="55721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191"/>
          <p:cNvSpPr/>
          <p:nvPr/>
        </p:nvSpPr>
        <p:spPr>
          <a:xfrm>
            <a:off x="5669279" y="3600563"/>
            <a:ext cx="342901" cy="17033"/>
          </a:xfrm>
          <a:custGeom>
            <a:avLst/>
            <a:gdLst/>
            <a:ahLst/>
            <a:cxnLst/>
            <a:rect l="0" t="0" r="0" b="0"/>
            <a:pathLst>
              <a:path w="342901" h="17033">
                <a:moveTo>
                  <a:pt x="0" y="17032"/>
                </a:moveTo>
                <a:lnTo>
                  <a:pt x="47727" y="17032"/>
                </a:lnTo>
                <a:lnTo>
                  <a:pt x="63251" y="16079"/>
                </a:lnTo>
                <a:lnTo>
                  <a:pt x="120342" y="11140"/>
                </a:lnTo>
                <a:lnTo>
                  <a:pt x="134520" y="10246"/>
                </a:lnTo>
                <a:lnTo>
                  <a:pt x="146830" y="9651"/>
                </a:lnTo>
                <a:lnTo>
                  <a:pt x="157895" y="8301"/>
                </a:lnTo>
                <a:lnTo>
                  <a:pt x="168128" y="6449"/>
                </a:lnTo>
                <a:lnTo>
                  <a:pt x="177808" y="4261"/>
                </a:lnTo>
                <a:lnTo>
                  <a:pt x="187119" y="2803"/>
                </a:lnTo>
                <a:lnTo>
                  <a:pt x="196184" y="1831"/>
                </a:lnTo>
                <a:lnTo>
                  <a:pt x="205084" y="1183"/>
                </a:lnTo>
                <a:lnTo>
                  <a:pt x="218638" y="751"/>
                </a:lnTo>
                <a:lnTo>
                  <a:pt x="289472" y="0"/>
                </a:lnTo>
                <a:lnTo>
                  <a:pt x="298709" y="915"/>
                </a:lnTo>
                <a:lnTo>
                  <a:pt x="307724" y="2477"/>
                </a:lnTo>
                <a:lnTo>
                  <a:pt x="316592" y="4471"/>
                </a:lnTo>
                <a:lnTo>
                  <a:pt x="323457" y="5800"/>
                </a:lnTo>
                <a:lnTo>
                  <a:pt x="328985" y="6686"/>
                </a:lnTo>
                <a:lnTo>
                  <a:pt x="342900" y="845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192"/>
          <p:cNvSpPr/>
          <p:nvPr/>
        </p:nvSpPr>
        <p:spPr>
          <a:xfrm>
            <a:off x="5694997" y="3720465"/>
            <a:ext cx="377191" cy="29862"/>
          </a:xfrm>
          <a:custGeom>
            <a:avLst/>
            <a:gdLst/>
            <a:ahLst/>
            <a:cxnLst/>
            <a:rect l="0" t="0" r="0" b="0"/>
            <a:pathLst>
              <a:path w="377191" h="29862">
                <a:moveTo>
                  <a:pt x="0" y="17145"/>
                </a:moveTo>
                <a:lnTo>
                  <a:pt x="23864" y="29077"/>
                </a:lnTo>
                <a:lnTo>
                  <a:pt x="28292" y="29861"/>
                </a:lnTo>
                <a:lnTo>
                  <a:pt x="32196" y="29433"/>
                </a:lnTo>
                <a:lnTo>
                  <a:pt x="35752" y="28194"/>
                </a:lnTo>
                <a:lnTo>
                  <a:pt x="46695" y="26416"/>
                </a:lnTo>
                <a:lnTo>
                  <a:pt x="81713" y="21900"/>
                </a:lnTo>
                <a:lnTo>
                  <a:pt x="97338" y="20315"/>
                </a:lnTo>
                <a:lnTo>
                  <a:pt x="110612" y="19258"/>
                </a:lnTo>
                <a:lnTo>
                  <a:pt x="122319" y="18554"/>
                </a:lnTo>
                <a:lnTo>
                  <a:pt x="155647" y="15231"/>
                </a:lnTo>
                <a:lnTo>
                  <a:pt x="175202" y="13011"/>
                </a:lnTo>
                <a:lnTo>
                  <a:pt x="191096" y="10579"/>
                </a:lnTo>
                <a:lnTo>
                  <a:pt x="204550" y="8005"/>
                </a:lnTo>
                <a:lnTo>
                  <a:pt x="216377" y="5337"/>
                </a:lnTo>
                <a:lnTo>
                  <a:pt x="228071" y="3558"/>
                </a:lnTo>
                <a:lnTo>
                  <a:pt x="239677" y="2372"/>
                </a:lnTo>
                <a:lnTo>
                  <a:pt x="251225" y="1581"/>
                </a:lnTo>
                <a:lnTo>
                  <a:pt x="263686" y="1054"/>
                </a:lnTo>
                <a:lnTo>
                  <a:pt x="290231" y="468"/>
                </a:lnTo>
                <a:lnTo>
                  <a:pt x="37719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193"/>
          <p:cNvSpPr/>
          <p:nvPr/>
        </p:nvSpPr>
        <p:spPr>
          <a:xfrm>
            <a:off x="6235228" y="3472419"/>
            <a:ext cx="282730" cy="337264"/>
          </a:xfrm>
          <a:custGeom>
            <a:avLst/>
            <a:gdLst/>
            <a:ahLst/>
            <a:cxnLst/>
            <a:rect l="0" t="0" r="0" b="0"/>
            <a:pathLst>
              <a:path w="282730" h="337264">
                <a:moveTo>
                  <a:pt x="25554" y="68023"/>
                </a:moveTo>
                <a:lnTo>
                  <a:pt x="25554" y="51541"/>
                </a:lnTo>
                <a:lnTo>
                  <a:pt x="26507" y="48462"/>
                </a:lnTo>
                <a:lnTo>
                  <a:pt x="28094" y="46410"/>
                </a:lnTo>
                <a:lnTo>
                  <a:pt x="34303" y="41272"/>
                </a:lnTo>
                <a:lnTo>
                  <a:pt x="46588" y="29464"/>
                </a:lnTo>
                <a:lnTo>
                  <a:pt x="53864" y="24219"/>
                </a:lnTo>
                <a:lnTo>
                  <a:pt x="61572" y="19770"/>
                </a:lnTo>
                <a:lnTo>
                  <a:pt x="69569" y="15852"/>
                </a:lnTo>
                <a:lnTo>
                  <a:pt x="75852" y="12288"/>
                </a:lnTo>
                <a:lnTo>
                  <a:pt x="80994" y="8959"/>
                </a:lnTo>
                <a:lnTo>
                  <a:pt x="85374" y="5787"/>
                </a:lnTo>
                <a:lnTo>
                  <a:pt x="91151" y="3672"/>
                </a:lnTo>
                <a:lnTo>
                  <a:pt x="97861" y="2263"/>
                </a:lnTo>
                <a:lnTo>
                  <a:pt x="105191" y="1323"/>
                </a:lnTo>
                <a:lnTo>
                  <a:pt x="112936" y="696"/>
                </a:lnTo>
                <a:lnTo>
                  <a:pt x="120956" y="278"/>
                </a:lnTo>
                <a:lnTo>
                  <a:pt x="129160" y="0"/>
                </a:lnTo>
                <a:lnTo>
                  <a:pt x="136535" y="767"/>
                </a:lnTo>
                <a:lnTo>
                  <a:pt x="143356" y="2230"/>
                </a:lnTo>
                <a:lnTo>
                  <a:pt x="149809" y="4159"/>
                </a:lnTo>
                <a:lnTo>
                  <a:pt x="156016" y="6397"/>
                </a:lnTo>
                <a:lnTo>
                  <a:pt x="162059" y="8842"/>
                </a:lnTo>
                <a:lnTo>
                  <a:pt x="167992" y="11424"/>
                </a:lnTo>
                <a:lnTo>
                  <a:pt x="172900" y="14098"/>
                </a:lnTo>
                <a:lnTo>
                  <a:pt x="180894" y="19609"/>
                </a:lnTo>
                <a:lnTo>
                  <a:pt x="187622" y="27773"/>
                </a:lnTo>
                <a:lnTo>
                  <a:pt x="193787" y="37752"/>
                </a:lnTo>
                <a:lnTo>
                  <a:pt x="196764" y="43079"/>
                </a:lnTo>
                <a:lnTo>
                  <a:pt x="202612" y="53127"/>
                </a:lnTo>
                <a:lnTo>
                  <a:pt x="208387" y="60768"/>
                </a:lnTo>
                <a:lnTo>
                  <a:pt x="210308" y="66044"/>
                </a:lnTo>
                <a:lnTo>
                  <a:pt x="211588" y="72418"/>
                </a:lnTo>
                <a:lnTo>
                  <a:pt x="212442" y="79526"/>
                </a:lnTo>
                <a:lnTo>
                  <a:pt x="213010" y="86169"/>
                </a:lnTo>
                <a:lnTo>
                  <a:pt x="213390" y="92503"/>
                </a:lnTo>
                <a:lnTo>
                  <a:pt x="213643" y="98631"/>
                </a:lnTo>
                <a:lnTo>
                  <a:pt x="214000" y="130009"/>
                </a:lnTo>
                <a:lnTo>
                  <a:pt x="213097" y="143637"/>
                </a:lnTo>
                <a:lnTo>
                  <a:pt x="211542" y="158437"/>
                </a:lnTo>
                <a:lnTo>
                  <a:pt x="209554" y="174019"/>
                </a:lnTo>
                <a:lnTo>
                  <a:pt x="205371" y="188217"/>
                </a:lnTo>
                <a:lnTo>
                  <a:pt x="199724" y="201493"/>
                </a:lnTo>
                <a:lnTo>
                  <a:pt x="193103" y="214153"/>
                </a:lnTo>
                <a:lnTo>
                  <a:pt x="187736" y="225451"/>
                </a:lnTo>
                <a:lnTo>
                  <a:pt x="183205" y="235839"/>
                </a:lnTo>
                <a:lnTo>
                  <a:pt x="179232" y="245623"/>
                </a:lnTo>
                <a:lnTo>
                  <a:pt x="175631" y="254051"/>
                </a:lnTo>
                <a:lnTo>
                  <a:pt x="169090" y="268494"/>
                </a:lnTo>
                <a:lnTo>
                  <a:pt x="163008" y="278724"/>
                </a:lnTo>
                <a:lnTo>
                  <a:pt x="156177" y="287398"/>
                </a:lnTo>
                <a:lnTo>
                  <a:pt x="151689" y="292378"/>
                </a:lnTo>
                <a:lnTo>
                  <a:pt x="141621" y="302992"/>
                </a:lnTo>
                <a:lnTo>
                  <a:pt x="130797" y="314058"/>
                </a:lnTo>
                <a:lnTo>
                  <a:pt x="123338" y="318724"/>
                </a:lnTo>
                <a:lnTo>
                  <a:pt x="114556" y="322787"/>
                </a:lnTo>
                <a:lnTo>
                  <a:pt x="104891" y="326448"/>
                </a:lnTo>
                <a:lnTo>
                  <a:pt x="94638" y="329841"/>
                </a:lnTo>
                <a:lnTo>
                  <a:pt x="83992" y="333056"/>
                </a:lnTo>
                <a:lnTo>
                  <a:pt x="73085" y="336152"/>
                </a:lnTo>
                <a:lnTo>
                  <a:pt x="63909" y="337263"/>
                </a:lnTo>
                <a:lnTo>
                  <a:pt x="55887" y="337051"/>
                </a:lnTo>
                <a:lnTo>
                  <a:pt x="48633" y="335958"/>
                </a:lnTo>
                <a:lnTo>
                  <a:pt x="41893" y="335229"/>
                </a:lnTo>
                <a:lnTo>
                  <a:pt x="35494" y="334743"/>
                </a:lnTo>
                <a:lnTo>
                  <a:pt x="29323" y="334419"/>
                </a:lnTo>
                <a:lnTo>
                  <a:pt x="24257" y="333250"/>
                </a:lnTo>
                <a:lnTo>
                  <a:pt x="16088" y="329412"/>
                </a:lnTo>
                <a:lnTo>
                  <a:pt x="9282" y="324531"/>
                </a:lnTo>
                <a:lnTo>
                  <a:pt x="1702" y="318187"/>
                </a:lnTo>
                <a:lnTo>
                  <a:pt x="666" y="312240"/>
                </a:lnTo>
                <a:lnTo>
                  <a:pt x="205" y="304199"/>
                </a:lnTo>
                <a:lnTo>
                  <a:pt x="0" y="297450"/>
                </a:lnTo>
                <a:lnTo>
                  <a:pt x="2450" y="288736"/>
                </a:lnTo>
                <a:lnTo>
                  <a:pt x="6713" y="279465"/>
                </a:lnTo>
                <a:lnTo>
                  <a:pt x="11783" y="272170"/>
                </a:lnTo>
                <a:lnTo>
                  <a:pt x="19751" y="263213"/>
                </a:lnTo>
                <a:lnTo>
                  <a:pt x="24543" y="258157"/>
                </a:lnTo>
                <a:lnTo>
                  <a:pt x="29643" y="254786"/>
                </a:lnTo>
                <a:lnTo>
                  <a:pt x="34947" y="252540"/>
                </a:lnTo>
                <a:lnTo>
                  <a:pt x="40389" y="251042"/>
                </a:lnTo>
                <a:lnTo>
                  <a:pt x="47827" y="248138"/>
                </a:lnTo>
                <a:lnTo>
                  <a:pt x="56595" y="244297"/>
                </a:lnTo>
                <a:lnTo>
                  <a:pt x="66250" y="239832"/>
                </a:lnTo>
                <a:lnTo>
                  <a:pt x="74593" y="236854"/>
                </a:lnTo>
                <a:lnTo>
                  <a:pt x="82059" y="234870"/>
                </a:lnTo>
                <a:lnTo>
                  <a:pt x="88942" y="233547"/>
                </a:lnTo>
                <a:lnTo>
                  <a:pt x="98293" y="232664"/>
                </a:lnTo>
                <a:lnTo>
                  <a:pt x="109289" y="232077"/>
                </a:lnTo>
                <a:lnTo>
                  <a:pt x="121382" y="231685"/>
                </a:lnTo>
                <a:lnTo>
                  <a:pt x="133254" y="232376"/>
                </a:lnTo>
                <a:lnTo>
                  <a:pt x="144979" y="233789"/>
                </a:lnTo>
                <a:lnTo>
                  <a:pt x="156606" y="235684"/>
                </a:lnTo>
                <a:lnTo>
                  <a:pt x="167214" y="238852"/>
                </a:lnTo>
                <a:lnTo>
                  <a:pt x="177144" y="242869"/>
                </a:lnTo>
                <a:lnTo>
                  <a:pt x="209062" y="258453"/>
                </a:lnTo>
                <a:lnTo>
                  <a:pt x="214568" y="261651"/>
                </a:lnTo>
                <a:lnTo>
                  <a:pt x="223225" y="267745"/>
                </a:lnTo>
                <a:lnTo>
                  <a:pt x="227820" y="270704"/>
                </a:lnTo>
                <a:lnTo>
                  <a:pt x="232788" y="273629"/>
                </a:lnTo>
                <a:lnTo>
                  <a:pt x="238005" y="276531"/>
                </a:lnTo>
                <a:lnTo>
                  <a:pt x="241483" y="279418"/>
                </a:lnTo>
                <a:lnTo>
                  <a:pt x="243802" y="282296"/>
                </a:lnTo>
                <a:lnTo>
                  <a:pt x="245347" y="285167"/>
                </a:lnTo>
                <a:lnTo>
                  <a:pt x="252145" y="293436"/>
                </a:lnTo>
                <a:lnTo>
                  <a:pt x="259611" y="302509"/>
                </a:lnTo>
                <a:lnTo>
                  <a:pt x="262929" y="309717"/>
                </a:lnTo>
                <a:lnTo>
                  <a:pt x="265719" y="312020"/>
                </a:lnTo>
                <a:lnTo>
                  <a:pt x="269484" y="313555"/>
                </a:lnTo>
                <a:lnTo>
                  <a:pt x="282729" y="316626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194"/>
          <p:cNvSpPr/>
          <p:nvPr/>
        </p:nvSpPr>
        <p:spPr>
          <a:xfrm>
            <a:off x="6629431" y="3531870"/>
            <a:ext cx="220948" cy="281459"/>
          </a:xfrm>
          <a:custGeom>
            <a:avLst/>
            <a:gdLst/>
            <a:ahLst/>
            <a:cxnLst/>
            <a:rect l="0" t="0" r="0" b="0"/>
            <a:pathLst>
              <a:path w="220948" h="281459">
                <a:moveTo>
                  <a:pt x="59976" y="0"/>
                </a:moveTo>
                <a:lnTo>
                  <a:pt x="50875" y="0"/>
                </a:lnTo>
                <a:lnTo>
                  <a:pt x="47241" y="952"/>
                </a:lnTo>
                <a:lnTo>
                  <a:pt x="40663" y="4550"/>
                </a:lnTo>
                <a:lnTo>
                  <a:pt x="34565" y="11865"/>
                </a:lnTo>
                <a:lnTo>
                  <a:pt x="31605" y="16482"/>
                </a:lnTo>
                <a:lnTo>
                  <a:pt x="26775" y="25276"/>
                </a:lnTo>
                <a:lnTo>
                  <a:pt x="13787" y="50286"/>
                </a:lnTo>
                <a:lnTo>
                  <a:pt x="9181" y="61146"/>
                </a:lnTo>
                <a:lnTo>
                  <a:pt x="6111" y="70291"/>
                </a:lnTo>
                <a:lnTo>
                  <a:pt x="4064" y="78294"/>
                </a:lnTo>
                <a:lnTo>
                  <a:pt x="2698" y="85533"/>
                </a:lnTo>
                <a:lnTo>
                  <a:pt x="1789" y="92264"/>
                </a:lnTo>
                <a:lnTo>
                  <a:pt x="1182" y="98657"/>
                </a:lnTo>
                <a:lnTo>
                  <a:pt x="778" y="105776"/>
                </a:lnTo>
                <a:lnTo>
                  <a:pt x="328" y="121307"/>
                </a:lnTo>
                <a:lnTo>
                  <a:pt x="0" y="174393"/>
                </a:lnTo>
                <a:lnTo>
                  <a:pt x="942" y="181032"/>
                </a:lnTo>
                <a:lnTo>
                  <a:pt x="2523" y="187363"/>
                </a:lnTo>
                <a:lnTo>
                  <a:pt x="4529" y="193488"/>
                </a:lnTo>
                <a:lnTo>
                  <a:pt x="7771" y="201382"/>
                </a:lnTo>
                <a:lnTo>
                  <a:pt x="11838" y="210455"/>
                </a:lnTo>
                <a:lnTo>
                  <a:pt x="16454" y="220313"/>
                </a:lnTo>
                <a:lnTo>
                  <a:pt x="21436" y="229743"/>
                </a:lnTo>
                <a:lnTo>
                  <a:pt x="26663" y="238887"/>
                </a:lnTo>
                <a:lnTo>
                  <a:pt x="32053" y="247840"/>
                </a:lnTo>
                <a:lnTo>
                  <a:pt x="37550" y="254762"/>
                </a:lnTo>
                <a:lnTo>
                  <a:pt x="43121" y="260329"/>
                </a:lnTo>
                <a:lnTo>
                  <a:pt x="48739" y="264992"/>
                </a:lnTo>
                <a:lnTo>
                  <a:pt x="54390" y="268101"/>
                </a:lnTo>
                <a:lnTo>
                  <a:pt x="60062" y="270174"/>
                </a:lnTo>
                <a:lnTo>
                  <a:pt x="91955" y="278052"/>
                </a:lnTo>
                <a:lnTo>
                  <a:pt x="100345" y="279665"/>
                </a:lnTo>
                <a:lnTo>
                  <a:pt x="107844" y="280741"/>
                </a:lnTo>
                <a:lnTo>
                  <a:pt x="114748" y="281458"/>
                </a:lnTo>
                <a:lnTo>
                  <a:pt x="121256" y="280984"/>
                </a:lnTo>
                <a:lnTo>
                  <a:pt x="127499" y="279715"/>
                </a:lnTo>
                <a:lnTo>
                  <a:pt x="133567" y="277916"/>
                </a:lnTo>
                <a:lnTo>
                  <a:pt x="139517" y="275765"/>
                </a:lnTo>
                <a:lnTo>
                  <a:pt x="145388" y="273378"/>
                </a:lnTo>
                <a:lnTo>
                  <a:pt x="151207" y="270835"/>
                </a:lnTo>
                <a:lnTo>
                  <a:pt x="156040" y="268186"/>
                </a:lnTo>
                <a:lnTo>
                  <a:pt x="160213" y="265468"/>
                </a:lnTo>
                <a:lnTo>
                  <a:pt x="163948" y="262704"/>
                </a:lnTo>
                <a:lnTo>
                  <a:pt x="170639" y="257092"/>
                </a:lnTo>
                <a:lnTo>
                  <a:pt x="173756" y="254262"/>
                </a:lnTo>
                <a:lnTo>
                  <a:pt x="178692" y="248565"/>
                </a:lnTo>
                <a:lnTo>
                  <a:pt x="184840" y="240958"/>
                </a:lnTo>
                <a:lnTo>
                  <a:pt x="191796" y="232076"/>
                </a:lnTo>
                <a:lnTo>
                  <a:pt x="197386" y="225202"/>
                </a:lnTo>
                <a:lnTo>
                  <a:pt x="202065" y="219667"/>
                </a:lnTo>
                <a:lnTo>
                  <a:pt x="206137" y="215025"/>
                </a:lnTo>
                <a:lnTo>
                  <a:pt x="209805" y="208120"/>
                </a:lnTo>
                <a:lnTo>
                  <a:pt x="213201" y="199706"/>
                </a:lnTo>
                <a:lnTo>
                  <a:pt x="216419" y="190288"/>
                </a:lnTo>
                <a:lnTo>
                  <a:pt x="218564" y="182103"/>
                </a:lnTo>
                <a:lnTo>
                  <a:pt x="219994" y="174742"/>
                </a:lnTo>
                <a:lnTo>
                  <a:pt x="220947" y="167930"/>
                </a:lnTo>
                <a:lnTo>
                  <a:pt x="220629" y="159578"/>
                </a:lnTo>
                <a:lnTo>
                  <a:pt x="219466" y="150200"/>
                </a:lnTo>
                <a:lnTo>
                  <a:pt x="217738" y="140138"/>
                </a:lnTo>
                <a:lnTo>
                  <a:pt x="214681" y="130573"/>
                </a:lnTo>
                <a:lnTo>
                  <a:pt x="210738" y="121339"/>
                </a:lnTo>
                <a:lnTo>
                  <a:pt x="195272" y="90537"/>
                </a:lnTo>
                <a:lnTo>
                  <a:pt x="191131" y="84170"/>
                </a:lnTo>
                <a:lnTo>
                  <a:pt x="186466" y="78021"/>
                </a:lnTo>
                <a:lnTo>
                  <a:pt x="181450" y="72016"/>
                </a:lnTo>
                <a:lnTo>
                  <a:pt x="176201" y="67061"/>
                </a:lnTo>
                <a:lnTo>
                  <a:pt x="170797" y="62805"/>
                </a:lnTo>
                <a:lnTo>
                  <a:pt x="165289" y="59015"/>
                </a:lnTo>
                <a:lnTo>
                  <a:pt x="159712" y="55535"/>
                </a:lnTo>
                <a:lnTo>
                  <a:pt x="154089" y="52263"/>
                </a:lnTo>
                <a:lnTo>
                  <a:pt x="142761" y="46088"/>
                </a:lnTo>
                <a:lnTo>
                  <a:pt x="131378" y="40168"/>
                </a:lnTo>
                <a:lnTo>
                  <a:pt x="125675" y="38209"/>
                </a:lnTo>
                <a:lnTo>
                  <a:pt x="119967" y="36902"/>
                </a:lnTo>
                <a:lnTo>
                  <a:pt x="114258" y="36031"/>
                </a:lnTo>
                <a:lnTo>
                  <a:pt x="108546" y="35451"/>
                </a:lnTo>
                <a:lnTo>
                  <a:pt x="102834" y="35064"/>
                </a:lnTo>
                <a:lnTo>
                  <a:pt x="97121" y="34806"/>
                </a:lnTo>
                <a:lnTo>
                  <a:pt x="85693" y="34519"/>
                </a:lnTo>
                <a:lnTo>
                  <a:pt x="62834" y="34335"/>
                </a:lnTo>
                <a:lnTo>
                  <a:pt x="56166" y="35272"/>
                </a:lnTo>
                <a:lnTo>
                  <a:pt x="48863" y="36850"/>
                </a:lnTo>
                <a:lnTo>
                  <a:pt x="41137" y="38854"/>
                </a:lnTo>
                <a:lnTo>
                  <a:pt x="35035" y="41142"/>
                </a:lnTo>
                <a:lnTo>
                  <a:pt x="30014" y="43621"/>
                </a:lnTo>
                <a:lnTo>
                  <a:pt x="25713" y="46225"/>
                </a:lnTo>
                <a:lnTo>
                  <a:pt x="21894" y="47962"/>
                </a:lnTo>
                <a:lnTo>
                  <a:pt x="18396" y="49119"/>
                </a:lnTo>
                <a:lnTo>
                  <a:pt x="8541" y="6000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195"/>
          <p:cNvSpPr/>
          <p:nvPr/>
        </p:nvSpPr>
        <p:spPr>
          <a:xfrm>
            <a:off x="6989961" y="3506152"/>
            <a:ext cx="359379" cy="291059"/>
          </a:xfrm>
          <a:custGeom>
            <a:avLst/>
            <a:gdLst/>
            <a:ahLst/>
            <a:cxnLst/>
            <a:rect l="0" t="0" r="0" b="0"/>
            <a:pathLst>
              <a:path w="359379" h="291059">
                <a:moveTo>
                  <a:pt x="102354" y="0"/>
                </a:moveTo>
                <a:lnTo>
                  <a:pt x="73983" y="28371"/>
                </a:lnTo>
                <a:lnTo>
                  <a:pt x="69153" y="34154"/>
                </a:lnTo>
                <a:lnTo>
                  <a:pt x="56166" y="50740"/>
                </a:lnTo>
                <a:lnTo>
                  <a:pt x="49654" y="58592"/>
                </a:lnTo>
                <a:lnTo>
                  <a:pt x="43408" y="65731"/>
                </a:lnTo>
                <a:lnTo>
                  <a:pt x="37339" y="72396"/>
                </a:lnTo>
                <a:lnTo>
                  <a:pt x="32341" y="78744"/>
                </a:lnTo>
                <a:lnTo>
                  <a:pt x="28056" y="84881"/>
                </a:lnTo>
                <a:lnTo>
                  <a:pt x="24247" y="90877"/>
                </a:lnTo>
                <a:lnTo>
                  <a:pt x="20755" y="96780"/>
                </a:lnTo>
                <a:lnTo>
                  <a:pt x="17474" y="102620"/>
                </a:lnTo>
                <a:lnTo>
                  <a:pt x="14335" y="108418"/>
                </a:lnTo>
                <a:lnTo>
                  <a:pt x="11289" y="116094"/>
                </a:lnTo>
                <a:lnTo>
                  <a:pt x="8307" y="125021"/>
                </a:lnTo>
                <a:lnTo>
                  <a:pt x="5366" y="134783"/>
                </a:lnTo>
                <a:lnTo>
                  <a:pt x="3405" y="144148"/>
                </a:lnTo>
                <a:lnTo>
                  <a:pt x="2098" y="153249"/>
                </a:lnTo>
                <a:lnTo>
                  <a:pt x="1226" y="162173"/>
                </a:lnTo>
                <a:lnTo>
                  <a:pt x="645" y="170028"/>
                </a:lnTo>
                <a:lnTo>
                  <a:pt x="258" y="177170"/>
                </a:lnTo>
                <a:lnTo>
                  <a:pt x="0" y="183835"/>
                </a:lnTo>
                <a:lnTo>
                  <a:pt x="781" y="191137"/>
                </a:lnTo>
                <a:lnTo>
                  <a:pt x="2254" y="198862"/>
                </a:lnTo>
                <a:lnTo>
                  <a:pt x="4188" y="206870"/>
                </a:lnTo>
                <a:lnTo>
                  <a:pt x="6430" y="213161"/>
                </a:lnTo>
                <a:lnTo>
                  <a:pt x="8877" y="218307"/>
                </a:lnTo>
                <a:lnTo>
                  <a:pt x="11461" y="222691"/>
                </a:lnTo>
                <a:lnTo>
                  <a:pt x="14136" y="227518"/>
                </a:lnTo>
                <a:lnTo>
                  <a:pt x="19648" y="237962"/>
                </a:lnTo>
                <a:lnTo>
                  <a:pt x="25273" y="246413"/>
                </a:lnTo>
                <a:lnTo>
                  <a:pt x="28106" y="250001"/>
                </a:lnTo>
                <a:lnTo>
                  <a:pt x="38875" y="259067"/>
                </a:lnTo>
                <a:lnTo>
                  <a:pt x="45747" y="264151"/>
                </a:lnTo>
                <a:lnTo>
                  <a:pt x="55922" y="272341"/>
                </a:lnTo>
                <a:lnTo>
                  <a:pt x="59969" y="275858"/>
                </a:lnTo>
                <a:lnTo>
                  <a:pt x="65526" y="278203"/>
                </a:lnTo>
                <a:lnTo>
                  <a:pt x="72087" y="279766"/>
                </a:lnTo>
                <a:lnTo>
                  <a:pt x="79318" y="280808"/>
                </a:lnTo>
                <a:lnTo>
                  <a:pt x="86044" y="282455"/>
                </a:lnTo>
                <a:lnTo>
                  <a:pt x="92433" y="284506"/>
                </a:lnTo>
                <a:lnTo>
                  <a:pt x="98597" y="286826"/>
                </a:lnTo>
                <a:lnTo>
                  <a:pt x="104612" y="288372"/>
                </a:lnTo>
                <a:lnTo>
                  <a:pt x="110527" y="289403"/>
                </a:lnTo>
                <a:lnTo>
                  <a:pt x="116375" y="290091"/>
                </a:lnTo>
                <a:lnTo>
                  <a:pt x="123131" y="290549"/>
                </a:lnTo>
                <a:lnTo>
                  <a:pt x="130493" y="290854"/>
                </a:lnTo>
                <a:lnTo>
                  <a:pt x="138258" y="291058"/>
                </a:lnTo>
                <a:lnTo>
                  <a:pt x="145340" y="290241"/>
                </a:lnTo>
                <a:lnTo>
                  <a:pt x="151966" y="288744"/>
                </a:lnTo>
                <a:lnTo>
                  <a:pt x="158289" y="286794"/>
                </a:lnTo>
                <a:lnTo>
                  <a:pt x="165361" y="285493"/>
                </a:lnTo>
                <a:lnTo>
                  <a:pt x="172934" y="284627"/>
                </a:lnTo>
                <a:lnTo>
                  <a:pt x="180840" y="284048"/>
                </a:lnTo>
                <a:lnTo>
                  <a:pt x="188968" y="282711"/>
                </a:lnTo>
                <a:lnTo>
                  <a:pt x="197244" y="280866"/>
                </a:lnTo>
                <a:lnTo>
                  <a:pt x="205619" y="278684"/>
                </a:lnTo>
                <a:lnTo>
                  <a:pt x="213107" y="277229"/>
                </a:lnTo>
                <a:lnTo>
                  <a:pt x="220004" y="276260"/>
                </a:lnTo>
                <a:lnTo>
                  <a:pt x="226507" y="275613"/>
                </a:lnTo>
                <a:lnTo>
                  <a:pt x="233700" y="274230"/>
                </a:lnTo>
                <a:lnTo>
                  <a:pt x="241353" y="272355"/>
                </a:lnTo>
                <a:lnTo>
                  <a:pt x="249312" y="270152"/>
                </a:lnTo>
                <a:lnTo>
                  <a:pt x="256524" y="267731"/>
                </a:lnTo>
                <a:lnTo>
                  <a:pt x="263237" y="265165"/>
                </a:lnTo>
                <a:lnTo>
                  <a:pt x="269616" y="262502"/>
                </a:lnTo>
                <a:lnTo>
                  <a:pt x="276727" y="259774"/>
                </a:lnTo>
                <a:lnTo>
                  <a:pt x="292247" y="254202"/>
                </a:lnTo>
                <a:lnTo>
                  <a:pt x="299435" y="251384"/>
                </a:lnTo>
                <a:lnTo>
                  <a:pt x="306131" y="248552"/>
                </a:lnTo>
                <a:lnTo>
                  <a:pt x="312500" y="245711"/>
                </a:lnTo>
                <a:lnTo>
                  <a:pt x="322117" y="240015"/>
                </a:lnTo>
                <a:lnTo>
                  <a:pt x="332886" y="231453"/>
                </a:lnTo>
                <a:lnTo>
                  <a:pt x="336052" y="228597"/>
                </a:lnTo>
                <a:lnTo>
                  <a:pt x="342110" y="220344"/>
                </a:lnTo>
                <a:lnTo>
                  <a:pt x="345059" y="215476"/>
                </a:lnTo>
                <a:lnTo>
                  <a:pt x="347977" y="210326"/>
                </a:lnTo>
                <a:lnTo>
                  <a:pt x="353759" y="199523"/>
                </a:lnTo>
                <a:lnTo>
                  <a:pt x="356964" y="190912"/>
                </a:lnTo>
                <a:lnTo>
                  <a:pt x="358389" y="182957"/>
                </a:lnTo>
                <a:lnTo>
                  <a:pt x="358769" y="178169"/>
                </a:lnTo>
                <a:lnTo>
                  <a:pt x="359022" y="173072"/>
                </a:lnTo>
                <a:lnTo>
                  <a:pt x="359304" y="162329"/>
                </a:lnTo>
                <a:lnTo>
                  <a:pt x="359378" y="156796"/>
                </a:lnTo>
                <a:lnTo>
                  <a:pt x="358476" y="149298"/>
                </a:lnTo>
                <a:lnTo>
                  <a:pt x="356922" y="140490"/>
                </a:lnTo>
                <a:lnTo>
                  <a:pt x="354934" y="130807"/>
                </a:lnTo>
                <a:lnTo>
                  <a:pt x="351703" y="123400"/>
                </a:lnTo>
                <a:lnTo>
                  <a:pt x="347644" y="117509"/>
                </a:lnTo>
                <a:lnTo>
                  <a:pt x="343033" y="112629"/>
                </a:lnTo>
                <a:lnTo>
                  <a:pt x="339007" y="107471"/>
                </a:lnTo>
                <a:lnTo>
                  <a:pt x="335370" y="102128"/>
                </a:lnTo>
                <a:lnTo>
                  <a:pt x="331993" y="96660"/>
                </a:lnTo>
                <a:lnTo>
                  <a:pt x="323161" y="88045"/>
                </a:lnTo>
                <a:lnTo>
                  <a:pt x="312885" y="81041"/>
                </a:lnTo>
                <a:lnTo>
                  <a:pt x="301968" y="74753"/>
                </a:lnTo>
                <a:lnTo>
                  <a:pt x="293532" y="70791"/>
                </a:lnTo>
                <a:lnTo>
                  <a:pt x="271460" y="61308"/>
                </a:lnTo>
                <a:lnTo>
                  <a:pt x="260811" y="58017"/>
                </a:lnTo>
                <a:lnTo>
                  <a:pt x="250855" y="55823"/>
                </a:lnTo>
                <a:lnTo>
                  <a:pt x="241359" y="54360"/>
                </a:lnTo>
                <a:lnTo>
                  <a:pt x="231219" y="54338"/>
                </a:lnTo>
                <a:lnTo>
                  <a:pt x="220649" y="55275"/>
                </a:lnTo>
                <a:lnTo>
                  <a:pt x="182489" y="61146"/>
                </a:lnTo>
                <a:lnTo>
                  <a:pt x="167207" y="63623"/>
                </a:lnTo>
                <a:lnTo>
                  <a:pt x="154162" y="66228"/>
                </a:lnTo>
                <a:lnTo>
                  <a:pt x="142608" y="68917"/>
                </a:lnTo>
                <a:lnTo>
                  <a:pt x="132047" y="71662"/>
                </a:lnTo>
                <a:lnTo>
                  <a:pt x="122149" y="74445"/>
                </a:lnTo>
                <a:lnTo>
                  <a:pt x="103532" y="80077"/>
                </a:lnTo>
                <a:lnTo>
                  <a:pt x="95519" y="82912"/>
                </a:lnTo>
                <a:lnTo>
                  <a:pt x="88272" y="85755"/>
                </a:lnTo>
                <a:lnTo>
                  <a:pt x="50919" y="10287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196"/>
          <p:cNvSpPr/>
          <p:nvPr/>
        </p:nvSpPr>
        <p:spPr>
          <a:xfrm>
            <a:off x="7632382" y="3600450"/>
            <a:ext cx="85584" cy="84063"/>
          </a:xfrm>
          <a:custGeom>
            <a:avLst/>
            <a:gdLst/>
            <a:ahLst/>
            <a:cxnLst/>
            <a:rect l="0" t="0" r="0" b="0"/>
            <a:pathLst>
              <a:path w="85584" h="84063">
                <a:moveTo>
                  <a:pt x="60008" y="0"/>
                </a:moveTo>
                <a:lnTo>
                  <a:pt x="64559" y="4550"/>
                </a:lnTo>
                <a:lnTo>
                  <a:pt x="65899" y="6844"/>
                </a:lnTo>
                <a:lnTo>
                  <a:pt x="66793" y="9325"/>
                </a:lnTo>
                <a:lnTo>
                  <a:pt x="67389" y="11931"/>
                </a:lnTo>
                <a:lnTo>
                  <a:pt x="67785" y="14621"/>
                </a:lnTo>
                <a:lnTo>
                  <a:pt x="68051" y="17368"/>
                </a:lnTo>
                <a:lnTo>
                  <a:pt x="68227" y="20151"/>
                </a:lnTo>
                <a:lnTo>
                  <a:pt x="68423" y="25783"/>
                </a:lnTo>
                <a:lnTo>
                  <a:pt x="68533" y="36849"/>
                </a:lnTo>
                <a:lnTo>
                  <a:pt x="68549" y="41711"/>
                </a:lnTo>
                <a:lnTo>
                  <a:pt x="67607" y="45904"/>
                </a:lnTo>
                <a:lnTo>
                  <a:pt x="66026" y="49653"/>
                </a:lnTo>
                <a:lnTo>
                  <a:pt x="64020" y="53104"/>
                </a:lnTo>
                <a:lnTo>
                  <a:pt x="61731" y="56358"/>
                </a:lnTo>
                <a:lnTo>
                  <a:pt x="59251" y="59479"/>
                </a:lnTo>
                <a:lnTo>
                  <a:pt x="56646" y="62513"/>
                </a:lnTo>
                <a:lnTo>
                  <a:pt x="53004" y="65488"/>
                </a:lnTo>
                <a:lnTo>
                  <a:pt x="48671" y="68423"/>
                </a:lnTo>
                <a:lnTo>
                  <a:pt x="37131" y="75428"/>
                </a:lnTo>
                <a:lnTo>
                  <a:pt x="35232" y="76003"/>
                </a:lnTo>
                <a:lnTo>
                  <a:pt x="33013" y="76386"/>
                </a:lnTo>
                <a:lnTo>
                  <a:pt x="30582" y="76641"/>
                </a:lnTo>
                <a:lnTo>
                  <a:pt x="28008" y="75859"/>
                </a:lnTo>
                <a:lnTo>
                  <a:pt x="25339" y="74385"/>
                </a:lnTo>
                <a:lnTo>
                  <a:pt x="22608" y="72450"/>
                </a:lnTo>
                <a:lnTo>
                  <a:pt x="20787" y="70207"/>
                </a:lnTo>
                <a:lnTo>
                  <a:pt x="19573" y="67760"/>
                </a:lnTo>
                <a:lnTo>
                  <a:pt x="18764" y="65175"/>
                </a:lnTo>
                <a:lnTo>
                  <a:pt x="18224" y="62500"/>
                </a:lnTo>
                <a:lnTo>
                  <a:pt x="17864" y="59764"/>
                </a:lnTo>
                <a:lnTo>
                  <a:pt x="17624" y="56987"/>
                </a:lnTo>
                <a:lnTo>
                  <a:pt x="17465" y="53232"/>
                </a:lnTo>
                <a:lnTo>
                  <a:pt x="17287" y="43978"/>
                </a:lnTo>
                <a:lnTo>
                  <a:pt x="18192" y="38844"/>
                </a:lnTo>
                <a:lnTo>
                  <a:pt x="19748" y="33516"/>
                </a:lnTo>
                <a:lnTo>
                  <a:pt x="21739" y="28059"/>
                </a:lnTo>
                <a:lnTo>
                  <a:pt x="24969" y="24420"/>
                </a:lnTo>
                <a:lnTo>
                  <a:pt x="29029" y="21995"/>
                </a:lnTo>
                <a:lnTo>
                  <a:pt x="33640" y="20378"/>
                </a:lnTo>
                <a:lnTo>
                  <a:pt x="37667" y="19301"/>
                </a:lnTo>
                <a:lnTo>
                  <a:pt x="41304" y="18582"/>
                </a:lnTo>
                <a:lnTo>
                  <a:pt x="44681" y="18103"/>
                </a:lnTo>
                <a:lnTo>
                  <a:pt x="48837" y="17783"/>
                </a:lnTo>
                <a:lnTo>
                  <a:pt x="53513" y="17571"/>
                </a:lnTo>
                <a:lnTo>
                  <a:pt x="65604" y="17229"/>
                </a:lnTo>
                <a:lnTo>
                  <a:pt x="67549" y="18153"/>
                </a:lnTo>
                <a:lnTo>
                  <a:pt x="69798" y="19722"/>
                </a:lnTo>
                <a:lnTo>
                  <a:pt x="72250" y="21720"/>
                </a:lnTo>
                <a:lnTo>
                  <a:pt x="74836" y="24005"/>
                </a:lnTo>
                <a:lnTo>
                  <a:pt x="80251" y="29084"/>
                </a:lnTo>
                <a:lnTo>
                  <a:pt x="82075" y="31772"/>
                </a:lnTo>
                <a:lnTo>
                  <a:pt x="83292" y="34516"/>
                </a:lnTo>
                <a:lnTo>
                  <a:pt x="84103" y="37298"/>
                </a:lnTo>
                <a:lnTo>
                  <a:pt x="84643" y="40105"/>
                </a:lnTo>
                <a:lnTo>
                  <a:pt x="85004" y="42929"/>
                </a:lnTo>
                <a:lnTo>
                  <a:pt x="85245" y="45764"/>
                </a:lnTo>
                <a:lnTo>
                  <a:pt x="85405" y="48607"/>
                </a:lnTo>
                <a:lnTo>
                  <a:pt x="85583" y="54305"/>
                </a:lnTo>
                <a:lnTo>
                  <a:pt x="84677" y="56206"/>
                </a:lnTo>
                <a:lnTo>
                  <a:pt x="83122" y="57473"/>
                </a:lnTo>
                <a:lnTo>
                  <a:pt x="81132" y="58318"/>
                </a:lnTo>
                <a:lnTo>
                  <a:pt x="78853" y="59833"/>
                </a:lnTo>
                <a:lnTo>
                  <a:pt x="76381" y="61796"/>
                </a:lnTo>
                <a:lnTo>
                  <a:pt x="73781" y="64057"/>
                </a:lnTo>
                <a:lnTo>
                  <a:pt x="71095" y="66517"/>
                </a:lnTo>
                <a:lnTo>
                  <a:pt x="65570" y="71790"/>
                </a:lnTo>
                <a:lnTo>
                  <a:pt x="60858" y="74530"/>
                </a:lnTo>
                <a:lnTo>
                  <a:pt x="54860" y="77309"/>
                </a:lnTo>
                <a:lnTo>
                  <a:pt x="48003" y="80114"/>
                </a:lnTo>
                <a:lnTo>
                  <a:pt x="42479" y="81984"/>
                </a:lnTo>
                <a:lnTo>
                  <a:pt x="37845" y="83231"/>
                </a:lnTo>
                <a:lnTo>
                  <a:pt x="33803" y="84062"/>
                </a:lnTo>
                <a:lnTo>
                  <a:pt x="30155" y="83664"/>
                </a:lnTo>
                <a:lnTo>
                  <a:pt x="26771" y="82446"/>
                </a:lnTo>
                <a:lnTo>
                  <a:pt x="23563" y="80681"/>
                </a:lnTo>
                <a:lnTo>
                  <a:pt x="20471" y="79505"/>
                </a:lnTo>
                <a:lnTo>
                  <a:pt x="17458" y="78721"/>
                </a:lnTo>
                <a:lnTo>
                  <a:pt x="14496" y="78198"/>
                </a:lnTo>
                <a:lnTo>
                  <a:pt x="12521" y="76897"/>
                </a:lnTo>
                <a:lnTo>
                  <a:pt x="11205" y="75077"/>
                </a:lnTo>
                <a:lnTo>
                  <a:pt x="10328" y="72911"/>
                </a:lnTo>
                <a:lnTo>
                  <a:pt x="8790" y="70515"/>
                </a:lnTo>
                <a:lnTo>
                  <a:pt x="6812" y="67965"/>
                </a:lnTo>
                <a:lnTo>
                  <a:pt x="0" y="6000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197"/>
          <p:cNvSpPr/>
          <p:nvPr/>
        </p:nvSpPr>
        <p:spPr>
          <a:xfrm>
            <a:off x="7976623" y="3814762"/>
            <a:ext cx="65931" cy="66919"/>
          </a:xfrm>
          <a:custGeom>
            <a:avLst/>
            <a:gdLst/>
            <a:ahLst/>
            <a:cxnLst/>
            <a:rect l="0" t="0" r="0" b="0"/>
            <a:pathLst>
              <a:path w="65931" h="66919">
                <a:moveTo>
                  <a:pt x="41521" y="25717"/>
                </a:moveTo>
                <a:lnTo>
                  <a:pt x="46073" y="34819"/>
                </a:lnTo>
                <a:lnTo>
                  <a:pt x="47413" y="38453"/>
                </a:lnTo>
                <a:lnTo>
                  <a:pt x="48307" y="41828"/>
                </a:lnTo>
                <a:lnTo>
                  <a:pt x="49742" y="49537"/>
                </a:lnTo>
                <a:lnTo>
                  <a:pt x="48906" y="51122"/>
                </a:lnTo>
                <a:lnTo>
                  <a:pt x="47398" y="53132"/>
                </a:lnTo>
                <a:lnTo>
                  <a:pt x="45438" y="55424"/>
                </a:lnTo>
                <a:lnTo>
                  <a:pt x="42228" y="56952"/>
                </a:lnTo>
                <a:lnTo>
                  <a:pt x="38183" y="57970"/>
                </a:lnTo>
                <a:lnTo>
                  <a:pt x="33580" y="58649"/>
                </a:lnTo>
                <a:lnTo>
                  <a:pt x="29560" y="59102"/>
                </a:lnTo>
                <a:lnTo>
                  <a:pt x="25928" y="59404"/>
                </a:lnTo>
                <a:lnTo>
                  <a:pt x="22553" y="59605"/>
                </a:lnTo>
                <a:lnTo>
                  <a:pt x="19350" y="58787"/>
                </a:lnTo>
                <a:lnTo>
                  <a:pt x="16263" y="57289"/>
                </a:lnTo>
                <a:lnTo>
                  <a:pt x="13253" y="55338"/>
                </a:lnTo>
                <a:lnTo>
                  <a:pt x="11246" y="53084"/>
                </a:lnTo>
                <a:lnTo>
                  <a:pt x="9908" y="50629"/>
                </a:lnTo>
                <a:lnTo>
                  <a:pt x="9015" y="48040"/>
                </a:lnTo>
                <a:lnTo>
                  <a:pt x="7468" y="45362"/>
                </a:lnTo>
                <a:lnTo>
                  <a:pt x="5485" y="42624"/>
                </a:lnTo>
                <a:lnTo>
                  <a:pt x="3210" y="39846"/>
                </a:lnTo>
                <a:lnTo>
                  <a:pt x="2645" y="37042"/>
                </a:lnTo>
                <a:lnTo>
                  <a:pt x="3221" y="34220"/>
                </a:lnTo>
                <a:lnTo>
                  <a:pt x="4558" y="31385"/>
                </a:lnTo>
                <a:lnTo>
                  <a:pt x="6402" y="28544"/>
                </a:lnTo>
                <a:lnTo>
                  <a:pt x="8584" y="25696"/>
                </a:lnTo>
                <a:lnTo>
                  <a:pt x="10990" y="22846"/>
                </a:lnTo>
                <a:lnTo>
                  <a:pt x="13547" y="19993"/>
                </a:lnTo>
                <a:lnTo>
                  <a:pt x="22763" y="10264"/>
                </a:lnTo>
                <a:lnTo>
                  <a:pt x="24253" y="9701"/>
                </a:lnTo>
                <a:lnTo>
                  <a:pt x="26200" y="9325"/>
                </a:lnTo>
                <a:lnTo>
                  <a:pt x="28449" y="9074"/>
                </a:lnTo>
                <a:lnTo>
                  <a:pt x="30901" y="8907"/>
                </a:lnTo>
                <a:lnTo>
                  <a:pt x="33489" y="8796"/>
                </a:lnTo>
                <a:lnTo>
                  <a:pt x="38904" y="8672"/>
                </a:lnTo>
                <a:lnTo>
                  <a:pt x="44486" y="8617"/>
                </a:lnTo>
                <a:lnTo>
                  <a:pt x="46355" y="9554"/>
                </a:lnTo>
                <a:lnTo>
                  <a:pt x="47601" y="11132"/>
                </a:lnTo>
                <a:lnTo>
                  <a:pt x="48432" y="13136"/>
                </a:lnTo>
                <a:lnTo>
                  <a:pt x="49939" y="15425"/>
                </a:lnTo>
                <a:lnTo>
                  <a:pt x="51896" y="17904"/>
                </a:lnTo>
                <a:lnTo>
                  <a:pt x="54153" y="20508"/>
                </a:lnTo>
                <a:lnTo>
                  <a:pt x="55657" y="23197"/>
                </a:lnTo>
                <a:lnTo>
                  <a:pt x="56661" y="25942"/>
                </a:lnTo>
                <a:lnTo>
                  <a:pt x="57330" y="28725"/>
                </a:lnTo>
                <a:lnTo>
                  <a:pt x="58727" y="31533"/>
                </a:lnTo>
                <a:lnTo>
                  <a:pt x="60611" y="34357"/>
                </a:lnTo>
                <a:lnTo>
                  <a:pt x="65930" y="41182"/>
                </a:lnTo>
                <a:lnTo>
                  <a:pt x="65414" y="42695"/>
                </a:lnTo>
                <a:lnTo>
                  <a:pt x="64117" y="44656"/>
                </a:lnTo>
                <a:lnTo>
                  <a:pt x="62301" y="46916"/>
                </a:lnTo>
                <a:lnTo>
                  <a:pt x="60137" y="49375"/>
                </a:lnTo>
                <a:lnTo>
                  <a:pt x="57741" y="51967"/>
                </a:lnTo>
                <a:lnTo>
                  <a:pt x="52541" y="57386"/>
                </a:lnTo>
                <a:lnTo>
                  <a:pt x="47054" y="62970"/>
                </a:lnTo>
                <a:lnTo>
                  <a:pt x="44258" y="64840"/>
                </a:lnTo>
                <a:lnTo>
                  <a:pt x="41441" y="66087"/>
                </a:lnTo>
                <a:lnTo>
                  <a:pt x="38611" y="66918"/>
                </a:lnTo>
                <a:lnTo>
                  <a:pt x="35770" y="66519"/>
                </a:lnTo>
                <a:lnTo>
                  <a:pt x="32925" y="65301"/>
                </a:lnTo>
                <a:lnTo>
                  <a:pt x="30075" y="63537"/>
                </a:lnTo>
                <a:lnTo>
                  <a:pt x="27223" y="62361"/>
                </a:lnTo>
                <a:lnTo>
                  <a:pt x="24370" y="61576"/>
                </a:lnTo>
                <a:lnTo>
                  <a:pt x="21515" y="61053"/>
                </a:lnTo>
                <a:lnTo>
                  <a:pt x="18659" y="59752"/>
                </a:lnTo>
                <a:lnTo>
                  <a:pt x="15802" y="57933"/>
                </a:lnTo>
                <a:lnTo>
                  <a:pt x="12945" y="55767"/>
                </a:lnTo>
                <a:lnTo>
                  <a:pt x="11041" y="53370"/>
                </a:lnTo>
                <a:lnTo>
                  <a:pt x="9771" y="50820"/>
                </a:lnTo>
                <a:lnTo>
                  <a:pt x="8925" y="48168"/>
                </a:lnTo>
                <a:lnTo>
                  <a:pt x="7407" y="45447"/>
                </a:lnTo>
                <a:lnTo>
                  <a:pt x="5444" y="42680"/>
                </a:lnTo>
                <a:lnTo>
                  <a:pt x="3182" y="39884"/>
                </a:lnTo>
                <a:lnTo>
                  <a:pt x="1675" y="37067"/>
                </a:lnTo>
                <a:lnTo>
                  <a:pt x="669" y="34236"/>
                </a:lnTo>
                <a:lnTo>
                  <a:pt x="0" y="31397"/>
                </a:lnTo>
                <a:lnTo>
                  <a:pt x="505" y="28551"/>
                </a:lnTo>
                <a:lnTo>
                  <a:pt x="1795" y="25702"/>
                </a:lnTo>
                <a:lnTo>
                  <a:pt x="3606" y="22849"/>
                </a:lnTo>
                <a:lnTo>
                  <a:pt x="5768" y="19996"/>
                </a:lnTo>
                <a:lnTo>
                  <a:pt x="8160" y="17140"/>
                </a:lnTo>
                <a:lnTo>
                  <a:pt x="10709" y="14285"/>
                </a:lnTo>
                <a:lnTo>
                  <a:pt x="16079" y="8571"/>
                </a:lnTo>
                <a:lnTo>
                  <a:pt x="24377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198"/>
          <p:cNvSpPr/>
          <p:nvPr/>
        </p:nvSpPr>
        <p:spPr>
          <a:xfrm>
            <a:off x="8198167" y="3532371"/>
            <a:ext cx="265608" cy="316638"/>
          </a:xfrm>
          <a:custGeom>
            <a:avLst/>
            <a:gdLst/>
            <a:ahLst/>
            <a:cxnLst/>
            <a:rect l="0" t="0" r="0" b="0"/>
            <a:pathLst>
              <a:path w="265608" h="316638">
                <a:moveTo>
                  <a:pt x="0" y="68079"/>
                </a:moveTo>
                <a:lnTo>
                  <a:pt x="0" y="58977"/>
                </a:lnTo>
                <a:lnTo>
                  <a:pt x="952" y="55343"/>
                </a:lnTo>
                <a:lnTo>
                  <a:pt x="4551" y="48766"/>
                </a:lnTo>
                <a:lnTo>
                  <a:pt x="11931" y="39708"/>
                </a:lnTo>
                <a:lnTo>
                  <a:pt x="19908" y="33879"/>
                </a:lnTo>
                <a:lnTo>
                  <a:pt x="24701" y="30992"/>
                </a:lnTo>
                <a:lnTo>
                  <a:pt x="29803" y="28114"/>
                </a:lnTo>
                <a:lnTo>
                  <a:pt x="40551" y="22377"/>
                </a:lnTo>
                <a:lnTo>
                  <a:pt x="48942" y="19513"/>
                </a:lnTo>
                <a:lnTo>
                  <a:pt x="59298" y="16652"/>
                </a:lnTo>
                <a:lnTo>
                  <a:pt x="105588" y="5215"/>
                </a:lnTo>
                <a:lnTo>
                  <a:pt x="115159" y="3310"/>
                </a:lnTo>
                <a:lnTo>
                  <a:pt x="123445" y="2040"/>
                </a:lnTo>
                <a:lnTo>
                  <a:pt x="130875" y="1193"/>
                </a:lnTo>
                <a:lnTo>
                  <a:pt x="137732" y="628"/>
                </a:lnTo>
                <a:lnTo>
                  <a:pt x="144209" y="252"/>
                </a:lnTo>
                <a:lnTo>
                  <a:pt x="150432" y="0"/>
                </a:lnTo>
                <a:lnTo>
                  <a:pt x="156486" y="1738"/>
                </a:lnTo>
                <a:lnTo>
                  <a:pt x="162427" y="4802"/>
                </a:lnTo>
                <a:lnTo>
                  <a:pt x="168292" y="8749"/>
                </a:lnTo>
                <a:lnTo>
                  <a:pt x="174107" y="13285"/>
                </a:lnTo>
                <a:lnTo>
                  <a:pt x="179889" y="18215"/>
                </a:lnTo>
                <a:lnTo>
                  <a:pt x="185648" y="23406"/>
                </a:lnTo>
                <a:lnTo>
                  <a:pt x="192048" y="31714"/>
                </a:lnTo>
                <a:lnTo>
                  <a:pt x="194892" y="38581"/>
                </a:lnTo>
                <a:lnTo>
                  <a:pt x="196157" y="44809"/>
                </a:lnTo>
                <a:lnTo>
                  <a:pt x="194178" y="53291"/>
                </a:lnTo>
                <a:lnTo>
                  <a:pt x="192317" y="58221"/>
                </a:lnTo>
                <a:lnTo>
                  <a:pt x="190124" y="63412"/>
                </a:lnTo>
                <a:lnTo>
                  <a:pt x="187710" y="68777"/>
                </a:lnTo>
                <a:lnTo>
                  <a:pt x="185147" y="74260"/>
                </a:lnTo>
                <a:lnTo>
                  <a:pt x="181533" y="79819"/>
                </a:lnTo>
                <a:lnTo>
                  <a:pt x="177221" y="85431"/>
                </a:lnTo>
                <a:lnTo>
                  <a:pt x="172439" y="91077"/>
                </a:lnTo>
                <a:lnTo>
                  <a:pt x="167347" y="96745"/>
                </a:lnTo>
                <a:lnTo>
                  <a:pt x="156609" y="108125"/>
                </a:lnTo>
                <a:lnTo>
                  <a:pt x="152031" y="113826"/>
                </a:lnTo>
                <a:lnTo>
                  <a:pt x="148026" y="119532"/>
                </a:lnTo>
                <a:lnTo>
                  <a:pt x="144405" y="125241"/>
                </a:lnTo>
                <a:lnTo>
                  <a:pt x="140085" y="129999"/>
                </a:lnTo>
                <a:lnTo>
                  <a:pt x="135300" y="134124"/>
                </a:lnTo>
                <a:lnTo>
                  <a:pt x="130206" y="137827"/>
                </a:lnTo>
                <a:lnTo>
                  <a:pt x="124903" y="141247"/>
                </a:lnTo>
                <a:lnTo>
                  <a:pt x="119464" y="144480"/>
                </a:lnTo>
                <a:lnTo>
                  <a:pt x="113932" y="147588"/>
                </a:lnTo>
                <a:lnTo>
                  <a:pt x="108339" y="151565"/>
                </a:lnTo>
                <a:lnTo>
                  <a:pt x="102706" y="156121"/>
                </a:lnTo>
                <a:lnTo>
                  <a:pt x="97046" y="161064"/>
                </a:lnTo>
                <a:lnTo>
                  <a:pt x="93272" y="163406"/>
                </a:lnTo>
                <a:lnTo>
                  <a:pt x="90756" y="164015"/>
                </a:lnTo>
                <a:lnTo>
                  <a:pt x="89079" y="163469"/>
                </a:lnTo>
                <a:lnTo>
                  <a:pt x="88913" y="162152"/>
                </a:lnTo>
                <a:lnTo>
                  <a:pt x="89756" y="160322"/>
                </a:lnTo>
                <a:lnTo>
                  <a:pt x="91269" y="158149"/>
                </a:lnTo>
                <a:lnTo>
                  <a:pt x="96089" y="155748"/>
                </a:lnTo>
                <a:lnTo>
                  <a:pt x="103112" y="153195"/>
                </a:lnTo>
                <a:lnTo>
                  <a:pt x="111604" y="150541"/>
                </a:lnTo>
                <a:lnTo>
                  <a:pt x="119171" y="147818"/>
                </a:lnTo>
                <a:lnTo>
                  <a:pt x="126119" y="145051"/>
                </a:lnTo>
                <a:lnTo>
                  <a:pt x="132657" y="142253"/>
                </a:lnTo>
                <a:lnTo>
                  <a:pt x="137968" y="140388"/>
                </a:lnTo>
                <a:lnTo>
                  <a:pt x="142461" y="139145"/>
                </a:lnTo>
                <a:lnTo>
                  <a:pt x="146409" y="138316"/>
                </a:lnTo>
                <a:lnTo>
                  <a:pt x="151898" y="137764"/>
                </a:lnTo>
                <a:lnTo>
                  <a:pt x="158415" y="137395"/>
                </a:lnTo>
                <a:lnTo>
                  <a:pt x="172325" y="136986"/>
                </a:lnTo>
                <a:lnTo>
                  <a:pt x="184856" y="136804"/>
                </a:lnTo>
                <a:lnTo>
                  <a:pt x="191818" y="137708"/>
                </a:lnTo>
                <a:lnTo>
                  <a:pt x="199316" y="139263"/>
                </a:lnTo>
                <a:lnTo>
                  <a:pt x="207173" y="141252"/>
                </a:lnTo>
                <a:lnTo>
                  <a:pt x="214314" y="143531"/>
                </a:lnTo>
                <a:lnTo>
                  <a:pt x="220981" y="146003"/>
                </a:lnTo>
                <a:lnTo>
                  <a:pt x="227331" y="148603"/>
                </a:lnTo>
                <a:lnTo>
                  <a:pt x="232516" y="151289"/>
                </a:lnTo>
                <a:lnTo>
                  <a:pt x="236926" y="154032"/>
                </a:lnTo>
                <a:lnTo>
                  <a:pt x="240818" y="156814"/>
                </a:lnTo>
                <a:lnTo>
                  <a:pt x="243413" y="159620"/>
                </a:lnTo>
                <a:lnTo>
                  <a:pt x="245143" y="162444"/>
                </a:lnTo>
                <a:lnTo>
                  <a:pt x="246296" y="165279"/>
                </a:lnTo>
                <a:lnTo>
                  <a:pt x="252470" y="173819"/>
                </a:lnTo>
                <a:lnTo>
                  <a:pt x="260332" y="182383"/>
                </a:lnTo>
                <a:lnTo>
                  <a:pt x="262137" y="186191"/>
                </a:lnTo>
                <a:lnTo>
                  <a:pt x="264143" y="195503"/>
                </a:lnTo>
                <a:lnTo>
                  <a:pt x="265035" y="203452"/>
                </a:lnTo>
                <a:lnTo>
                  <a:pt x="265431" y="211112"/>
                </a:lnTo>
                <a:lnTo>
                  <a:pt x="265607" y="220866"/>
                </a:lnTo>
                <a:lnTo>
                  <a:pt x="263749" y="227087"/>
                </a:lnTo>
                <a:lnTo>
                  <a:pt x="260605" y="234092"/>
                </a:lnTo>
                <a:lnTo>
                  <a:pt x="256604" y="241619"/>
                </a:lnTo>
                <a:lnTo>
                  <a:pt x="252031" y="247590"/>
                </a:lnTo>
                <a:lnTo>
                  <a:pt x="247079" y="252523"/>
                </a:lnTo>
                <a:lnTo>
                  <a:pt x="241872" y="256764"/>
                </a:lnTo>
                <a:lnTo>
                  <a:pt x="236495" y="261496"/>
                </a:lnTo>
                <a:lnTo>
                  <a:pt x="231006" y="266556"/>
                </a:lnTo>
                <a:lnTo>
                  <a:pt x="225442" y="271835"/>
                </a:lnTo>
                <a:lnTo>
                  <a:pt x="219827" y="276306"/>
                </a:lnTo>
                <a:lnTo>
                  <a:pt x="214179" y="280239"/>
                </a:lnTo>
                <a:lnTo>
                  <a:pt x="208508" y="283814"/>
                </a:lnTo>
                <a:lnTo>
                  <a:pt x="203776" y="287150"/>
                </a:lnTo>
                <a:lnTo>
                  <a:pt x="195977" y="293396"/>
                </a:lnTo>
                <a:lnTo>
                  <a:pt x="191611" y="296395"/>
                </a:lnTo>
                <a:lnTo>
                  <a:pt x="186796" y="299347"/>
                </a:lnTo>
                <a:lnTo>
                  <a:pt x="181681" y="302268"/>
                </a:lnTo>
                <a:lnTo>
                  <a:pt x="174461" y="305167"/>
                </a:lnTo>
                <a:lnTo>
                  <a:pt x="165837" y="308053"/>
                </a:lnTo>
                <a:lnTo>
                  <a:pt x="156278" y="310929"/>
                </a:lnTo>
                <a:lnTo>
                  <a:pt x="148953" y="312847"/>
                </a:lnTo>
                <a:lnTo>
                  <a:pt x="143117" y="314125"/>
                </a:lnTo>
                <a:lnTo>
                  <a:pt x="138273" y="314977"/>
                </a:lnTo>
                <a:lnTo>
                  <a:pt x="133139" y="315545"/>
                </a:lnTo>
                <a:lnTo>
                  <a:pt x="127813" y="315924"/>
                </a:lnTo>
                <a:lnTo>
                  <a:pt x="122356" y="316176"/>
                </a:lnTo>
                <a:lnTo>
                  <a:pt x="106133" y="316457"/>
                </a:lnTo>
                <a:lnTo>
                  <a:pt x="78327" y="316637"/>
                </a:lnTo>
                <a:lnTo>
                  <a:pt x="74125" y="315699"/>
                </a:lnTo>
                <a:lnTo>
                  <a:pt x="66917" y="312117"/>
                </a:lnTo>
                <a:lnTo>
                  <a:pt x="60538" y="307350"/>
                </a:lnTo>
                <a:lnTo>
                  <a:pt x="53233" y="301080"/>
                </a:lnTo>
                <a:lnTo>
                  <a:pt x="52634" y="299613"/>
                </a:lnTo>
                <a:lnTo>
                  <a:pt x="51968" y="295443"/>
                </a:lnTo>
                <a:lnTo>
                  <a:pt x="50838" y="293950"/>
                </a:lnTo>
                <a:lnTo>
                  <a:pt x="49131" y="292954"/>
                </a:lnTo>
                <a:lnTo>
                  <a:pt x="42863" y="290964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199"/>
          <p:cNvSpPr/>
          <p:nvPr/>
        </p:nvSpPr>
        <p:spPr>
          <a:xfrm>
            <a:off x="8669655" y="3480435"/>
            <a:ext cx="261462" cy="359964"/>
          </a:xfrm>
          <a:custGeom>
            <a:avLst/>
            <a:gdLst/>
            <a:ahLst/>
            <a:cxnLst/>
            <a:rect l="0" t="0" r="0" b="0"/>
            <a:pathLst>
              <a:path w="261462" h="359964">
                <a:moveTo>
                  <a:pt x="205739" y="0"/>
                </a:moveTo>
                <a:lnTo>
                  <a:pt x="201188" y="0"/>
                </a:lnTo>
                <a:lnTo>
                  <a:pt x="196990" y="952"/>
                </a:lnTo>
                <a:lnTo>
                  <a:pt x="191334" y="2540"/>
                </a:lnTo>
                <a:lnTo>
                  <a:pt x="184707" y="4551"/>
                </a:lnTo>
                <a:lnTo>
                  <a:pt x="178382" y="6844"/>
                </a:lnTo>
                <a:lnTo>
                  <a:pt x="172261" y="9325"/>
                </a:lnTo>
                <a:lnTo>
                  <a:pt x="166276" y="11932"/>
                </a:lnTo>
                <a:lnTo>
                  <a:pt x="159428" y="13669"/>
                </a:lnTo>
                <a:lnTo>
                  <a:pt x="152005" y="14828"/>
                </a:lnTo>
                <a:lnTo>
                  <a:pt x="144199" y="15600"/>
                </a:lnTo>
                <a:lnTo>
                  <a:pt x="137091" y="16115"/>
                </a:lnTo>
                <a:lnTo>
                  <a:pt x="130445" y="16458"/>
                </a:lnTo>
                <a:lnTo>
                  <a:pt x="124112" y="16687"/>
                </a:lnTo>
                <a:lnTo>
                  <a:pt x="115125" y="17792"/>
                </a:lnTo>
                <a:lnTo>
                  <a:pt x="104373" y="19481"/>
                </a:lnTo>
                <a:lnTo>
                  <a:pt x="92441" y="21560"/>
                </a:lnTo>
                <a:lnTo>
                  <a:pt x="82583" y="21993"/>
                </a:lnTo>
                <a:lnTo>
                  <a:pt x="74105" y="21329"/>
                </a:lnTo>
                <a:lnTo>
                  <a:pt x="66548" y="19935"/>
                </a:lnTo>
                <a:lnTo>
                  <a:pt x="59605" y="19005"/>
                </a:lnTo>
                <a:lnTo>
                  <a:pt x="53073" y="18385"/>
                </a:lnTo>
                <a:lnTo>
                  <a:pt x="46812" y="17971"/>
                </a:lnTo>
                <a:lnTo>
                  <a:pt x="40732" y="17696"/>
                </a:lnTo>
                <a:lnTo>
                  <a:pt x="20627" y="17217"/>
                </a:lnTo>
                <a:lnTo>
                  <a:pt x="19467" y="18146"/>
                </a:lnTo>
                <a:lnTo>
                  <a:pt x="18692" y="19717"/>
                </a:lnTo>
                <a:lnTo>
                  <a:pt x="17832" y="24003"/>
                </a:lnTo>
                <a:lnTo>
                  <a:pt x="17450" y="29083"/>
                </a:lnTo>
                <a:lnTo>
                  <a:pt x="18301" y="31771"/>
                </a:lnTo>
                <a:lnTo>
                  <a:pt x="23097" y="40105"/>
                </a:lnTo>
                <a:lnTo>
                  <a:pt x="24553" y="45764"/>
                </a:lnTo>
                <a:lnTo>
                  <a:pt x="25200" y="53994"/>
                </a:lnTo>
                <a:lnTo>
                  <a:pt x="25487" y="63050"/>
                </a:lnTo>
                <a:lnTo>
                  <a:pt x="25615" y="70249"/>
                </a:lnTo>
                <a:lnTo>
                  <a:pt x="26601" y="77313"/>
                </a:lnTo>
                <a:lnTo>
                  <a:pt x="31589" y="106198"/>
                </a:lnTo>
                <a:lnTo>
                  <a:pt x="32489" y="112708"/>
                </a:lnTo>
                <a:lnTo>
                  <a:pt x="33089" y="118001"/>
                </a:lnTo>
                <a:lnTo>
                  <a:pt x="31217" y="128962"/>
                </a:lnTo>
                <a:lnTo>
                  <a:pt x="28162" y="139232"/>
                </a:lnTo>
                <a:lnTo>
                  <a:pt x="26804" y="146971"/>
                </a:lnTo>
                <a:lnTo>
                  <a:pt x="27393" y="152273"/>
                </a:lnTo>
                <a:lnTo>
                  <a:pt x="28740" y="158665"/>
                </a:lnTo>
                <a:lnTo>
                  <a:pt x="31823" y="169577"/>
                </a:lnTo>
                <a:lnTo>
                  <a:pt x="32646" y="171154"/>
                </a:lnTo>
                <a:lnTo>
                  <a:pt x="33193" y="171252"/>
                </a:lnTo>
                <a:lnTo>
                  <a:pt x="38883" y="166282"/>
                </a:lnTo>
                <a:lnTo>
                  <a:pt x="43067" y="162289"/>
                </a:lnTo>
                <a:lnTo>
                  <a:pt x="48714" y="157723"/>
                </a:lnTo>
                <a:lnTo>
                  <a:pt x="55336" y="152773"/>
                </a:lnTo>
                <a:lnTo>
                  <a:pt x="62608" y="147569"/>
                </a:lnTo>
                <a:lnTo>
                  <a:pt x="68409" y="143146"/>
                </a:lnTo>
                <a:lnTo>
                  <a:pt x="73228" y="139246"/>
                </a:lnTo>
                <a:lnTo>
                  <a:pt x="77394" y="135693"/>
                </a:lnTo>
                <a:lnTo>
                  <a:pt x="83980" y="132372"/>
                </a:lnTo>
                <a:lnTo>
                  <a:pt x="92183" y="129205"/>
                </a:lnTo>
                <a:lnTo>
                  <a:pt x="101460" y="126142"/>
                </a:lnTo>
                <a:lnTo>
                  <a:pt x="109549" y="124100"/>
                </a:lnTo>
                <a:lnTo>
                  <a:pt x="116848" y="122738"/>
                </a:lnTo>
                <a:lnTo>
                  <a:pt x="123619" y="121830"/>
                </a:lnTo>
                <a:lnTo>
                  <a:pt x="129085" y="121225"/>
                </a:lnTo>
                <a:lnTo>
                  <a:pt x="133681" y="120821"/>
                </a:lnTo>
                <a:lnTo>
                  <a:pt x="137698" y="120552"/>
                </a:lnTo>
                <a:lnTo>
                  <a:pt x="142281" y="120373"/>
                </a:lnTo>
                <a:lnTo>
                  <a:pt x="152453" y="120174"/>
                </a:lnTo>
                <a:lnTo>
                  <a:pt x="159737" y="121073"/>
                </a:lnTo>
                <a:lnTo>
                  <a:pt x="168404" y="122626"/>
                </a:lnTo>
                <a:lnTo>
                  <a:pt x="177992" y="124613"/>
                </a:lnTo>
                <a:lnTo>
                  <a:pt x="188194" y="128795"/>
                </a:lnTo>
                <a:lnTo>
                  <a:pt x="198805" y="134441"/>
                </a:lnTo>
                <a:lnTo>
                  <a:pt x="209689" y="141062"/>
                </a:lnTo>
                <a:lnTo>
                  <a:pt x="217897" y="146429"/>
                </a:lnTo>
                <a:lnTo>
                  <a:pt x="224323" y="150959"/>
                </a:lnTo>
                <a:lnTo>
                  <a:pt x="229559" y="154932"/>
                </a:lnTo>
                <a:lnTo>
                  <a:pt x="234954" y="159485"/>
                </a:lnTo>
                <a:lnTo>
                  <a:pt x="240456" y="164426"/>
                </a:lnTo>
                <a:lnTo>
                  <a:pt x="246029" y="169625"/>
                </a:lnTo>
                <a:lnTo>
                  <a:pt x="249743" y="174996"/>
                </a:lnTo>
                <a:lnTo>
                  <a:pt x="253872" y="186043"/>
                </a:lnTo>
                <a:lnTo>
                  <a:pt x="260747" y="207523"/>
                </a:lnTo>
                <a:lnTo>
                  <a:pt x="261461" y="214549"/>
                </a:lnTo>
                <a:lnTo>
                  <a:pt x="260985" y="221137"/>
                </a:lnTo>
                <a:lnTo>
                  <a:pt x="259714" y="227435"/>
                </a:lnTo>
                <a:lnTo>
                  <a:pt x="258868" y="233538"/>
                </a:lnTo>
                <a:lnTo>
                  <a:pt x="258303" y="239512"/>
                </a:lnTo>
                <a:lnTo>
                  <a:pt x="257927" y="245399"/>
                </a:lnTo>
                <a:lnTo>
                  <a:pt x="256724" y="251229"/>
                </a:lnTo>
                <a:lnTo>
                  <a:pt x="254970" y="257021"/>
                </a:lnTo>
                <a:lnTo>
                  <a:pt x="252846" y="262788"/>
                </a:lnTo>
                <a:lnTo>
                  <a:pt x="250479" y="268536"/>
                </a:lnTo>
                <a:lnTo>
                  <a:pt x="247949" y="274274"/>
                </a:lnTo>
                <a:lnTo>
                  <a:pt x="245309" y="280004"/>
                </a:lnTo>
                <a:lnTo>
                  <a:pt x="241644" y="285730"/>
                </a:lnTo>
                <a:lnTo>
                  <a:pt x="237296" y="291451"/>
                </a:lnTo>
                <a:lnTo>
                  <a:pt x="232492" y="297171"/>
                </a:lnTo>
                <a:lnTo>
                  <a:pt x="226432" y="303841"/>
                </a:lnTo>
                <a:lnTo>
                  <a:pt x="212079" y="318873"/>
                </a:lnTo>
                <a:lnTo>
                  <a:pt x="205204" y="324977"/>
                </a:lnTo>
                <a:lnTo>
                  <a:pt x="198715" y="329999"/>
                </a:lnTo>
                <a:lnTo>
                  <a:pt x="192484" y="334299"/>
                </a:lnTo>
                <a:lnTo>
                  <a:pt x="184520" y="339071"/>
                </a:lnTo>
                <a:lnTo>
                  <a:pt x="175401" y="344157"/>
                </a:lnTo>
                <a:lnTo>
                  <a:pt x="165511" y="349453"/>
                </a:lnTo>
                <a:lnTo>
                  <a:pt x="154156" y="352983"/>
                </a:lnTo>
                <a:lnTo>
                  <a:pt x="141822" y="355337"/>
                </a:lnTo>
                <a:lnTo>
                  <a:pt x="128838" y="356906"/>
                </a:lnTo>
                <a:lnTo>
                  <a:pt x="118277" y="357952"/>
                </a:lnTo>
                <a:lnTo>
                  <a:pt x="109331" y="358650"/>
                </a:lnTo>
                <a:lnTo>
                  <a:pt x="101462" y="359115"/>
                </a:lnTo>
                <a:lnTo>
                  <a:pt x="87639" y="359631"/>
                </a:lnTo>
                <a:lnTo>
                  <a:pt x="67793" y="359963"/>
                </a:lnTo>
                <a:lnTo>
                  <a:pt x="64246" y="359038"/>
                </a:lnTo>
                <a:lnTo>
                  <a:pt x="52796" y="353185"/>
                </a:lnTo>
                <a:lnTo>
                  <a:pt x="46627" y="350709"/>
                </a:lnTo>
                <a:lnTo>
                  <a:pt x="39658" y="348106"/>
                </a:lnTo>
                <a:lnTo>
                  <a:pt x="33106" y="344465"/>
                </a:lnTo>
                <a:lnTo>
                  <a:pt x="26832" y="340134"/>
                </a:lnTo>
                <a:lnTo>
                  <a:pt x="12179" y="328595"/>
                </a:lnTo>
                <a:lnTo>
                  <a:pt x="10025" y="327648"/>
                </a:lnTo>
                <a:lnTo>
                  <a:pt x="7636" y="327017"/>
                </a:lnTo>
                <a:lnTo>
                  <a:pt x="0" y="32575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200"/>
          <p:cNvSpPr/>
          <p:nvPr/>
        </p:nvSpPr>
        <p:spPr>
          <a:xfrm>
            <a:off x="3069354" y="3986212"/>
            <a:ext cx="28157" cy="354939"/>
          </a:xfrm>
          <a:custGeom>
            <a:avLst/>
            <a:gdLst/>
            <a:ahLst/>
            <a:cxnLst/>
            <a:rect l="0" t="0" r="0" b="0"/>
            <a:pathLst>
              <a:path w="28157" h="354939">
                <a:moveTo>
                  <a:pt x="11031" y="0"/>
                </a:moveTo>
                <a:lnTo>
                  <a:pt x="0" y="0"/>
                </a:lnTo>
                <a:lnTo>
                  <a:pt x="820" y="0"/>
                </a:lnTo>
                <a:lnTo>
                  <a:pt x="1366" y="953"/>
                </a:lnTo>
                <a:lnTo>
                  <a:pt x="2242" y="6785"/>
                </a:lnTo>
                <a:lnTo>
                  <a:pt x="2416" y="12771"/>
                </a:lnTo>
                <a:lnTo>
                  <a:pt x="3382" y="15181"/>
                </a:lnTo>
                <a:lnTo>
                  <a:pt x="4979" y="17741"/>
                </a:lnTo>
                <a:lnTo>
                  <a:pt x="6996" y="20400"/>
                </a:lnTo>
                <a:lnTo>
                  <a:pt x="8341" y="25982"/>
                </a:lnTo>
                <a:lnTo>
                  <a:pt x="9238" y="33514"/>
                </a:lnTo>
                <a:lnTo>
                  <a:pt x="9835" y="42345"/>
                </a:lnTo>
                <a:lnTo>
                  <a:pt x="12139" y="53948"/>
                </a:lnTo>
                <a:lnTo>
                  <a:pt x="15579" y="67398"/>
                </a:lnTo>
                <a:lnTo>
                  <a:pt x="19778" y="82079"/>
                </a:lnTo>
                <a:lnTo>
                  <a:pt x="22577" y="94725"/>
                </a:lnTo>
                <a:lnTo>
                  <a:pt x="24443" y="106012"/>
                </a:lnTo>
                <a:lnTo>
                  <a:pt x="25687" y="116395"/>
                </a:lnTo>
                <a:lnTo>
                  <a:pt x="26517" y="126174"/>
                </a:lnTo>
                <a:lnTo>
                  <a:pt x="27070" y="135551"/>
                </a:lnTo>
                <a:lnTo>
                  <a:pt x="27684" y="153590"/>
                </a:lnTo>
                <a:lnTo>
                  <a:pt x="28030" y="182668"/>
                </a:lnTo>
                <a:lnTo>
                  <a:pt x="28156" y="245000"/>
                </a:lnTo>
                <a:lnTo>
                  <a:pt x="27210" y="254774"/>
                </a:lnTo>
                <a:lnTo>
                  <a:pt x="25627" y="264147"/>
                </a:lnTo>
                <a:lnTo>
                  <a:pt x="23619" y="273253"/>
                </a:lnTo>
                <a:lnTo>
                  <a:pt x="22280" y="281229"/>
                </a:lnTo>
                <a:lnTo>
                  <a:pt x="21388" y="288451"/>
                </a:lnTo>
                <a:lnTo>
                  <a:pt x="20793" y="295170"/>
                </a:lnTo>
                <a:lnTo>
                  <a:pt x="20396" y="301556"/>
                </a:lnTo>
                <a:lnTo>
                  <a:pt x="19956" y="313730"/>
                </a:lnTo>
                <a:lnTo>
                  <a:pt x="18886" y="319643"/>
                </a:lnTo>
                <a:lnTo>
                  <a:pt x="17220" y="325491"/>
                </a:lnTo>
                <a:lnTo>
                  <a:pt x="15157" y="331294"/>
                </a:lnTo>
                <a:lnTo>
                  <a:pt x="13781" y="336115"/>
                </a:lnTo>
                <a:lnTo>
                  <a:pt x="12864" y="340282"/>
                </a:lnTo>
                <a:lnTo>
                  <a:pt x="12253" y="344012"/>
                </a:lnTo>
                <a:lnTo>
                  <a:pt x="12798" y="347451"/>
                </a:lnTo>
                <a:lnTo>
                  <a:pt x="14114" y="350697"/>
                </a:lnTo>
                <a:lnTo>
                  <a:pt x="15944" y="353813"/>
                </a:lnTo>
                <a:lnTo>
                  <a:pt x="16211" y="354938"/>
                </a:lnTo>
                <a:lnTo>
                  <a:pt x="15436" y="354735"/>
                </a:lnTo>
                <a:lnTo>
                  <a:pt x="13968" y="353648"/>
                </a:lnTo>
                <a:lnTo>
                  <a:pt x="12036" y="352923"/>
                </a:lnTo>
                <a:lnTo>
                  <a:pt x="9796" y="352439"/>
                </a:lnTo>
                <a:lnTo>
                  <a:pt x="2458" y="351473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201"/>
          <p:cNvSpPr/>
          <p:nvPr/>
        </p:nvSpPr>
        <p:spPr>
          <a:xfrm>
            <a:off x="2848927" y="3943511"/>
            <a:ext cx="402908" cy="274160"/>
          </a:xfrm>
          <a:custGeom>
            <a:avLst/>
            <a:gdLst/>
            <a:ahLst/>
            <a:cxnLst/>
            <a:rect l="0" t="0" r="0" b="0"/>
            <a:pathLst>
              <a:path w="402908" h="274160">
                <a:moveTo>
                  <a:pt x="0" y="214151"/>
                </a:moveTo>
                <a:lnTo>
                  <a:pt x="11932" y="214151"/>
                </a:lnTo>
                <a:lnTo>
                  <a:pt x="22448" y="209071"/>
                </a:lnTo>
                <a:lnTo>
                  <a:pt x="29253" y="205049"/>
                </a:lnTo>
                <a:lnTo>
                  <a:pt x="34742" y="200463"/>
                </a:lnTo>
                <a:lnTo>
                  <a:pt x="39354" y="195501"/>
                </a:lnTo>
                <a:lnTo>
                  <a:pt x="43381" y="190288"/>
                </a:lnTo>
                <a:lnTo>
                  <a:pt x="50395" y="181955"/>
                </a:lnTo>
                <a:lnTo>
                  <a:pt x="56688" y="174124"/>
                </a:lnTo>
                <a:lnTo>
                  <a:pt x="59700" y="169369"/>
                </a:lnTo>
                <a:lnTo>
                  <a:pt x="62660" y="164294"/>
                </a:lnTo>
                <a:lnTo>
                  <a:pt x="66538" y="159006"/>
                </a:lnTo>
                <a:lnTo>
                  <a:pt x="71029" y="153575"/>
                </a:lnTo>
                <a:lnTo>
                  <a:pt x="75927" y="148049"/>
                </a:lnTo>
                <a:lnTo>
                  <a:pt x="80146" y="142461"/>
                </a:lnTo>
                <a:lnTo>
                  <a:pt x="83911" y="136830"/>
                </a:lnTo>
                <a:lnTo>
                  <a:pt x="105898" y="100453"/>
                </a:lnTo>
                <a:lnTo>
                  <a:pt x="112509" y="90727"/>
                </a:lnTo>
                <a:lnTo>
                  <a:pt x="118821" y="82339"/>
                </a:lnTo>
                <a:lnTo>
                  <a:pt x="124934" y="74841"/>
                </a:lnTo>
                <a:lnTo>
                  <a:pt x="129009" y="68890"/>
                </a:lnTo>
                <a:lnTo>
                  <a:pt x="131726" y="63971"/>
                </a:lnTo>
                <a:lnTo>
                  <a:pt x="133537" y="59738"/>
                </a:lnTo>
                <a:lnTo>
                  <a:pt x="136650" y="55012"/>
                </a:lnTo>
                <a:lnTo>
                  <a:pt x="140630" y="49956"/>
                </a:lnTo>
                <a:lnTo>
                  <a:pt x="145188" y="44680"/>
                </a:lnTo>
                <a:lnTo>
                  <a:pt x="149180" y="39258"/>
                </a:lnTo>
                <a:lnTo>
                  <a:pt x="152793" y="33738"/>
                </a:lnTo>
                <a:lnTo>
                  <a:pt x="156155" y="28153"/>
                </a:lnTo>
                <a:lnTo>
                  <a:pt x="160301" y="23478"/>
                </a:lnTo>
                <a:lnTo>
                  <a:pt x="169987" y="15743"/>
                </a:lnTo>
                <a:lnTo>
                  <a:pt x="178102" y="9129"/>
                </a:lnTo>
                <a:lnTo>
                  <a:pt x="181600" y="6033"/>
                </a:lnTo>
                <a:lnTo>
                  <a:pt x="184884" y="3968"/>
                </a:lnTo>
                <a:lnTo>
                  <a:pt x="191073" y="1674"/>
                </a:lnTo>
                <a:lnTo>
                  <a:pt x="202808" y="201"/>
                </a:lnTo>
                <a:lnTo>
                  <a:pt x="208564" y="0"/>
                </a:lnTo>
                <a:lnTo>
                  <a:pt x="211433" y="899"/>
                </a:lnTo>
                <a:lnTo>
                  <a:pt x="217160" y="4437"/>
                </a:lnTo>
                <a:lnTo>
                  <a:pt x="225740" y="11785"/>
                </a:lnTo>
                <a:lnTo>
                  <a:pt x="229550" y="16375"/>
                </a:lnTo>
                <a:lnTo>
                  <a:pt x="233996" y="22293"/>
                </a:lnTo>
                <a:lnTo>
                  <a:pt x="238865" y="29096"/>
                </a:lnTo>
                <a:lnTo>
                  <a:pt x="244016" y="37441"/>
                </a:lnTo>
                <a:lnTo>
                  <a:pt x="249355" y="46814"/>
                </a:lnTo>
                <a:lnTo>
                  <a:pt x="254819" y="56873"/>
                </a:lnTo>
                <a:lnTo>
                  <a:pt x="260367" y="66437"/>
                </a:lnTo>
                <a:lnTo>
                  <a:pt x="271611" y="84683"/>
                </a:lnTo>
                <a:lnTo>
                  <a:pt x="276324" y="93549"/>
                </a:lnTo>
                <a:lnTo>
                  <a:pt x="280419" y="102317"/>
                </a:lnTo>
                <a:lnTo>
                  <a:pt x="284101" y="111020"/>
                </a:lnTo>
                <a:lnTo>
                  <a:pt x="289413" y="125394"/>
                </a:lnTo>
                <a:lnTo>
                  <a:pt x="309590" y="182773"/>
                </a:lnTo>
                <a:lnTo>
                  <a:pt x="322063" y="216080"/>
                </a:lnTo>
                <a:lnTo>
                  <a:pt x="327104" y="227820"/>
                </a:lnTo>
                <a:lnTo>
                  <a:pt x="331417" y="236598"/>
                </a:lnTo>
                <a:lnTo>
                  <a:pt x="335244" y="243403"/>
                </a:lnTo>
                <a:lnTo>
                  <a:pt x="339701" y="248893"/>
                </a:lnTo>
                <a:lnTo>
                  <a:pt x="344577" y="253505"/>
                </a:lnTo>
                <a:lnTo>
                  <a:pt x="355076" y="261169"/>
                </a:lnTo>
                <a:lnTo>
                  <a:pt x="366091" y="267751"/>
                </a:lnTo>
                <a:lnTo>
                  <a:pt x="377337" y="271311"/>
                </a:lnTo>
                <a:lnTo>
                  <a:pt x="390977" y="273596"/>
                </a:lnTo>
                <a:lnTo>
                  <a:pt x="402907" y="274159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202"/>
          <p:cNvSpPr/>
          <p:nvPr/>
        </p:nvSpPr>
        <p:spPr>
          <a:xfrm>
            <a:off x="2910126" y="4521008"/>
            <a:ext cx="341709" cy="240351"/>
          </a:xfrm>
          <a:custGeom>
            <a:avLst/>
            <a:gdLst/>
            <a:ahLst/>
            <a:cxnLst/>
            <a:rect l="0" t="0" r="0" b="0"/>
            <a:pathLst>
              <a:path w="341709" h="240351">
                <a:moveTo>
                  <a:pt x="7381" y="39562"/>
                </a:moveTo>
                <a:lnTo>
                  <a:pt x="2830" y="44112"/>
                </a:lnTo>
                <a:lnTo>
                  <a:pt x="1489" y="46405"/>
                </a:lnTo>
                <a:lnTo>
                  <a:pt x="0" y="51493"/>
                </a:lnTo>
                <a:lnTo>
                  <a:pt x="555" y="55136"/>
                </a:lnTo>
                <a:lnTo>
                  <a:pt x="1878" y="59470"/>
                </a:lnTo>
                <a:lnTo>
                  <a:pt x="3712" y="64264"/>
                </a:lnTo>
                <a:lnTo>
                  <a:pt x="5888" y="69364"/>
                </a:lnTo>
                <a:lnTo>
                  <a:pt x="10845" y="80113"/>
                </a:lnTo>
                <a:lnTo>
                  <a:pt x="18991" y="96874"/>
                </a:lnTo>
                <a:lnTo>
                  <a:pt x="20836" y="103487"/>
                </a:lnTo>
                <a:lnTo>
                  <a:pt x="22066" y="110753"/>
                </a:lnTo>
                <a:lnTo>
                  <a:pt x="22886" y="118455"/>
                </a:lnTo>
                <a:lnTo>
                  <a:pt x="24385" y="128353"/>
                </a:lnTo>
                <a:lnTo>
                  <a:pt x="28591" y="152050"/>
                </a:lnTo>
                <a:lnTo>
                  <a:pt x="30093" y="162179"/>
                </a:lnTo>
                <a:lnTo>
                  <a:pt x="31095" y="170837"/>
                </a:lnTo>
                <a:lnTo>
                  <a:pt x="31763" y="178513"/>
                </a:lnTo>
                <a:lnTo>
                  <a:pt x="32208" y="186489"/>
                </a:lnTo>
                <a:lnTo>
                  <a:pt x="32703" y="202970"/>
                </a:lnTo>
                <a:lnTo>
                  <a:pt x="33787" y="209461"/>
                </a:lnTo>
                <a:lnTo>
                  <a:pt x="35463" y="214740"/>
                </a:lnTo>
                <a:lnTo>
                  <a:pt x="37532" y="219213"/>
                </a:lnTo>
                <a:lnTo>
                  <a:pt x="39832" y="226721"/>
                </a:lnTo>
                <a:lnTo>
                  <a:pt x="40853" y="233234"/>
                </a:lnTo>
                <a:lnTo>
                  <a:pt x="41429" y="240350"/>
                </a:lnTo>
                <a:lnTo>
                  <a:pt x="41510" y="240095"/>
                </a:lnTo>
                <a:lnTo>
                  <a:pt x="41639" y="232844"/>
                </a:lnTo>
                <a:lnTo>
                  <a:pt x="40697" y="228423"/>
                </a:lnTo>
                <a:lnTo>
                  <a:pt x="39117" y="222620"/>
                </a:lnTo>
                <a:lnTo>
                  <a:pt x="37110" y="215893"/>
                </a:lnTo>
                <a:lnTo>
                  <a:pt x="35773" y="209503"/>
                </a:lnTo>
                <a:lnTo>
                  <a:pt x="34882" y="203338"/>
                </a:lnTo>
                <a:lnTo>
                  <a:pt x="34287" y="197324"/>
                </a:lnTo>
                <a:lnTo>
                  <a:pt x="33891" y="189504"/>
                </a:lnTo>
                <a:lnTo>
                  <a:pt x="33451" y="170655"/>
                </a:lnTo>
                <a:lnTo>
                  <a:pt x="34286" y="161247"/>
                </a:lnTo>
                <a:lnTo>
                  <a:pt x="35795" y="152118"/>
                </a:lnTo>
                <a:lnTo>
                  <a:pt x="37754" y="143174"/>
                </a:lnTo>
                <a:lnTo>
                  <a:pt x="39060" y="134354"/>
                </a:lnTo>
                <a:lnTo>
                  <a:pt x="39930" y="125617"/>
                </a:lnTo>
                <a:lnTo>
                  <a:pt x="40510" y="116934"/>
                </a:lnTo>
                <a:lnTo>
                  <a:pt x="42802" y="109241"/>
                </a:lnTo>
                <a:lnTo>
                  <a:pt x="46235" y="102207"/>
                </a:lnTo>
                <a:lnTo>
                  <a:pt x="50429" y="95613"/>
                </a:lnTo>
                <a:lnTo>
                  <a:pt x="54177" y="89312"/>
                </a:lnTo>
                <a:lnTo>
                  <a:pt x="57628" y="83206"/>
                </a:lnTo>
                <a:lnTo>
                  <a:pt x="64003" y="71342"/>
                </a:lnTo>
                <a:lnTo>
                  <a:pt x="70011" y="59719"/>
                </a:lnTo>
                <a:lnTo>
                  <a:pt x="72947" y="55857"/>
                </a:lnTo>
                <a:lnTo>
                  <a:pt x="75857" y="53282"/>
                </a:lnTo>
                <a:lnTo>
                  <a:pt x="81630" y="49470"/>
                </a:lnTo>
                <a:lnTo>
                  <a:pt x="87371" y="44600"/>
                </a:lnTo>
                <a:lnTo>
                  <a:pt x="91187" y="42921"/>
                </a:lnTo>
                <a:lnTo>
                  <a:pt x="100508" y="41055"/>
                </a:lnTo>
                <a:lnTo>
                  <a:pt x="104708" y="41510"/>
                </a:lnTo>
                <a:lnTo>
                  <a:pt x="108461" y="42765"/>
                </a:lnTo>
                <a:lnTo>
                  <a:pt x="125878" y="51624"/>
                </a:lnTo>
                <a:lnTo>
                  <a:pt x="134024" y="56988"/>
                </a:lnTo>
                <a:lnTo>
                  <a:pt x="141772" y="63499"/>
                </a:lnTo>
                <a:lnTo>
                  <a:pt x="151565" y="72743"/>
                </a:lnTo>
                <a:lnTo>
                  <a:pt x="154939" y="78827"/>
                </a:lnTo>
                <a:lnTo>
                  <a:pt x="157188" y="85741"/>
                </a:lnTo>
                <a:lnTo>
                  <a:pt x="165349" y="126471"/>
                </a:lnTo>
                <a:lnTo>
                  <a:pt x="166985" y="137506"/>
                </a:lnTo>
                <a:lnTo>
                  <a:pt x="168076" y="147720"/>
                </a:lnTo>
                <a:lnTo>
                  <a:pt x="169289" y="164785"/>
                </a:lnTo>
                <a:lnTo>
                  <a:pt x="169828" y="175544"/>
                </a:lnTo>
                <a:lnTo>
                  <a:pt x="170067" y="183501"/>
                </a:lnTo>
                <a:lnTo>
                  <a:pt x="170131" y="186956"/>
                </a:lnTo>
                <a:lnTo>
                  <a:pt x="171126" y="190212"/>
                </a:lnTo>
                <a:lnTo>
                  <a:pt x="174771" y="196370"/>
                </a:lnTo>
                <a:lnTo>
                  <a:pt x="175172" y="198393"/>
                </a:lnTo>
                <a:lnTo>
                  <a:pt x="174487" y="199742"/>
                </a:lnTo>
                <a:lnTo>
                  <a:pt x="173077" y="200641"/>
                </a:lnTo>
                <a:lnTo>
                  <a:pt x="172138" y="200287"/>
                </a:lnTo>
                <a:lnTo>
                  <a:pt x="171511" y="199100"/>
                </a:lnTo>
                <a:lnTo>
                  <a:pt x="170815" y="194287"/>
                </a:lnTo>
                <a:lnTo>
                  <a:pt x="170630" y="190337"/>
                </a:lnTo>
                <a:lnTo>
                  <a:pt x="170506" y="185798"/>
                </a:lnTo>
                <a:lnTo>
                  <a:pt x="169471" y="180868"/>
                </a:lnTo>
                <a:lnTo>
                  <a:pt x="167829" y="175676"/>
                </a:lnTo>
                <a:lnTo>
                  <a:pt x="165781" y="170309"/>
                </a:lnTo>
                <a:lnTo>
                  <a:pt x="164416" y="163875"/>
                </a:lnTo>
                <a:lnTo>
                  <a:pt x="163506" y="156727"/>
                </a:lnTo>
                <a:lnTo>
                  <a:pt x="162899" y="149104"/>
                </a:lnTo>
                <a:lnTo>
                  <a:pt x="164400" y="137355"/>
                </a:lnTo>
                <a:lnTo>
                  <a:pt x="167305" y="122855"/>
                </a:lnTo>
                <a:lnTo>
                  <a:pt x="171147" y="106520"/>
                </a:lnTo>
                <a:lnTo>
                  <a:pt x="175613" y="92773"/>
                </a:lnTo>
                <a:lnTo>
                  <a:pt x="180496" y="80751"/>
                </a:lnTo>
                <a:lnTo>
                  <a:pt x="185656" y="69879"/>
                </a:lnTo>
                <a:lnTo>
                  <a:pt x="192906" y="57868"/>
                </a:lnTo>
                <a:lnTo>
                  <a:pt x="201549" y="45098"/>
                </a:lnTo>
                <a:lnTo>
                  <a:pt x="211121" y="31823"/>
                </a:lnTo>
                <a:lnTo>
                  <a:pt x="219408" y="22020"/>
                </a:lnTo>
                <a:lnTo>
                  <a:pt x="226837" y="14532"/>
                </a:lnTo>
                <a:lnTo>
                  <a:pt x="233695" y="8588"/>
                </a:lnTo>
                <a:lnTo>
                  <a:pt x="240172" y="4625"/>
                </a:lnTo>
                <a:lnTo>
                  <a:pt x="246395" y="1983"/>
                </a:lnTo>
                <a:lnTo>
                  <a:pt x="252449" y="222"/>
                </a:lnTo>
                <a:lnTo>
                  <a:pt x="257437" y="0"/>
                </a:lnTo>
                <a:lnTo>
                  <a:pt x="261715" y="805"/>
                </a:lnTo>
                <a:lnTo>
                  <a:pt x="269961" y="4239"/>
                </a:lnTo>
                <a:lnTo>
                  <a:pt x="279976" y="8941"/>
                </a:lnTo>
                <a:lnTo>
                  <a:pt x="284361" y="12480"/>
                </a:lnTo>
                <a:lnTo>
                  <a:pt x="288237" y="16745"/>
                </a:lnTo>
                <a:lnTo>
                  <a:pt x="291773" y="21493"/>
                </a:lnTo>
                <a:lnTo>
                  <a:pt x="296036" y="26563"/>
                </a:lnTo>
                <a:lnTo>
                  <a:pt x="300783" y="31849"/>
                </a:lnTo>
                <a:lnTo>
                  <a:pt x="305852" y="37277"/>
                </a:lnTo>
                <a:lnTo>
                  <a:pt x="309232" y="43754"/>
                </a:lnTo>
                <a:lnTo>
                  <a:pt x="311485" y="50929"/>
                </a:lnTo>
                <a:lnTo>
                  <a:pt x="312987" y="58570"/>
                </a:lnTo>
                <a:lnTo>
                  <a:pt x="314941" y="66521"/>
                </a:lnTo>
                <a:lnTo>
                  <a:pt x="317196" y="74680"/>
                </a:lnTo>
                <a:lnTo>
                  <a:pt x="319652" y="82976"/>
                </a:lnTo>
                <a:lnTo>
                  <a:pt x="322242" y="90412"/>
                </a:lnTo>
                <a:lnTo>
                  <a:pt x="324921" y="97275"/>
                </a:lnTo>
                <a:lnTo>
                  <a:pt x="327659" y="103754"/>
                </a:lnTo>
                <a:lnTo>
                  <a:pt x="330437" y="114741"/>
                </a:lnTo>
                <a:lnTo>
                  <a:pt x="333242" y="128734"/>
                </a:lnTo>
                <a:lnTo>
                  <a:pt x="336064" y="144730"/>
                </a:lnTo>
                <a:lnTo>
                  <a:pt x="337946" y="157299"/>
                </a:lnTo>
                <a:lnTo>
                  <a:pt x="339200" y="167583"/>
                </a:lnTo>
                <a:lnTo>
                  <a:pt x="340593" y="183137"/>
                </a:lnTo>
                <a:lnTo>
                  <a:pt x="341562" y="199710"/>
                </a:lnTo>
                <a:lnTo>
                  <a:pt x="341643" y="203766"/>
                </a:lnTo>
                <a:lnTo>
                  <a:pt x="341708" y="211012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203"/>
          <p:cNvSpPr/>
          <p:nvPr/>
        </p:nvSpPr>
        <p:spPr>
          <a:xfrm>
            <a:off x="3328987" y="4458891"/>
            <a:ext cx="351473" cy="315946"/>
          </a:xfrm>
          <a:custGeom>
            <a:avLst/>
            <a:gdLst/>
            <a:ahLst/>
            <a:cxnLst/>
            <a:rect l="0" t="0" r="0" b="0"/>
            <a:pathLst>
              <a:path w="351473" h="315946">
                <a:moveTo>
                  <a:pt x="0" y="7381"/>
                </a:moveTo>
                <a:lnTo>
                  <a:pt x="9102" y="2831"/>
                </a:lnTo>
                <a:lnTo>
                  <a:pt x="18650" y="596"/>
                </a:lnTo>
                <a:lnTo>
                  <a:pt x="23864" y="0"/>
                </a:lnTo>
                <a:lnTo>
                  <a:pt x="27339" y="556"/>
                </a:lnTo>
                <a:lnTo>
                  <a:pt x="29656" y="1878"/>
                </a:lnTo>
                <a:lnTo>
                  <a:pt x="31201" y="3713"/>
                </a:lnTo>
                <a:lnTo>
                  <a:pt x="32231" y="5888"/>
                </a:lnTo>
                <a:lnTo>
                  <a:pt x="34632" y="14453"/>
                </a:lnTo>
                <a:lnTo>
                  <a:pt x="38570" y="23542"/>
                </a:lnTo>
                <a:lnTo>
                  <a:pt x="40001" y="28632"/>
                </a:lnTo>
                <a:lnTo>
                  <a:pt x="40954" y="33931"/>
                </a:lnTo>
                <a:lnTo>
                  <a:pt x="41590" y="39368"/>
                </a:lnTo>
                <a:lnTo>
                  <a:pt x="41062" y="51566"/>
                </a:lnTo>
                <a:lnTo>
                  <a:pt x="39757" y="68270"/>
                </a:lnTo>
                <a:lnTo>
                  <a:pt x="37935" y="87979"/>
                </a:lnTo>
                <a:lnTo>
                  <a:pt x="35767" y="103976"/>
                </a:lnTo>
                <a:lnTo>
                  <a:pt x="33370" y="117497"/>
                </a:lnTo>
                <a:lnTo>
                  <a:pt x="22678" y="168833"/>
                </a:lnTo>
                <a:lnTo>
                  <a:pt x="20834" y="180738"/>
                </a:lnTo>
                <a:lnTo>
                  <a:pt x="19604" y="191532"/>
                </a:lnTo>
                <a:lnTo>
                  <a:pt x="18785" y="201586"/>
                </a:lnTo>
                <a:lnTo>
                  <a:pt x="16333" y="216861"/>
                </a:lnTo>
                <a:lnTo>
                  <a:pt x="5686" y="272649"/>
                </a:lnTo>
                <a:lnTo>
                  <a:pt x="3791" y="285191"/>
                </a:lnTo>
                <a:lnTo>
                  <a:pt x="2527" y="295458"/>
                </a:lnTo>
                <a:lnTo>
                  <a:pt x="2637" y="302302"/>
                </a:lnTo>
                <a:lnTo>
                  <a:pt x="3663" y="306866"/>
                </a:lnTo>
                <a:lnTo>
                  <a:pt x="5300" y="309907"/>
                </a:lnTo>
                <a:lnTo>
                  <a:pt x="7343" y="311935"/>
                </a:lnTo>
                <a:lnTo>
                  <a:pt x="9658" y="313287"/>
                </a:lnTo>
                <a:lnTo>
                  <a:pt x="14770" y="314789"/>
                </a:lnTo>
                <a:lnTo>
                  <a:pt x="23956" y="315635"/>
                </a:lnTo>
                <a:lnTo>
                  <a:pt x="33189" y="315833"/>
                </a:lnTo>
                <a:lnTo>
                  <a:pt x="49098" y="315945"/>
                </a:lnTo>
                <a:lnTo>
                  <a:pt x="54639" y="315007"/>
                </a:lnTo>
                <a:lnTo>
                  <a:pt x="60239" y="313430"/>
                </a:lnTo>
                <a:lnTo>
                  <a:pt x="65877" y="311427"/>
                </a:lnTo>
                <a:lnTo>
                  <a:pt x="211288" y="262713"/>
                </a:lnTo>
                <a:lnTo>
                  <a:pt x="219916" y="260470"/>
                </a:lnTo>
                <a:lnTo>
                  <a:pt x="227573" y="258975"/>
                </a:lnTo>
                <a:lnTo>
                  <a:pt x="234583" y="257978"/>
                </a:lnTo>
                <a:lnTo>
                  <a:pt x="244971" y="258266"/>
                </a:lnTo>
                <a:lnTo>
                  <a:pt x="257611" y="259410"/>
                </a:lnTo>
                <a:lnTo>
                  <a:pt x="282134" y="262269"/>
                </a:lnTo>
                <a:lnTo>
                  <a:pt x="290007" y="263032"/>
                </a:lnTo>
                <a:lnTo>
                  <a:pt x="296208" y="263540"/>
                </a:lnTo>
                <a:lnTo>
                  <a:pt x="302247" y="263878"/>
                </a:lnTo>
                <a:lnTo>
                  <a:pt x="314037" y="264255"/>
                </a:lnTo>
                <a:lnTo>
                  <a:pt x="319848" y="266260"/>
                </a:lnTo>
                <a:lnTo>
                  <a:pt x="325627" y="269502"/>
                </a:lnTo>
                <a:lnTo>
                  <a:pt x="336176" y="276280"/>
                </a:lnTo>
                <a:lnTo>
                  <a:pt x="340322" y="278087"/>
                </a:lnTo>
                <a:lnTo>
                  <a:pt x="351472" y="281701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204"/>
          <p:cNvSpPr/>
          <p:nvPr/>
        </p:nvSpPr>
        <p:spPr>
          <a:xfrm>
            <a:off x="5378129" y="3917632"/>
            <a:ext cx="68267" cy="411481"/>
          </a:xfrm>
          <a:custGeom>
            <a:avLst/>
            <a:gdLst/>
            <a:ahLst/>
            <a:cxnLst/>
            <a:rect l="0" t="0" r="0" b="0"/>
            <a:pathLst>
              <a:path w="68267" h="411481">
                <a:moveTo>
                  <a:pt x="25403" y="0"/>
                </a:moveTo>
                <a:lnTo>
                  <a:pt x="3261" y="0"/>
                </a:lnTo>
                <a:lnTo>
                  <a:pt x="2069" y="953"/>
                </a:lnTo>
                <a:lnTo>
                  <a:pt x="1275" y="2540"/>
                </a:lnTo>
                <a:lnTo>
                  <a:pt x="392" y="6844"/>
                </a:lnTo>
                <a:lnTo>
                  <a:pt x="0" y="11932"/>
                </a:lnTo>
                <a:lnTo>
                  <a:pt x="1800" y="19385"/>
                </a:lnTo>
                <a:lnTo>
                  <a:pt x="4905" y="30068"/>
                </a:lnTo>
                <a:lnTo>
                  <a:pt x="8880" y="42906"/>
                </a:lnTo>
                <a:lnTo>
                  <a:pt x="11530" y="53369"/>
                </a:lnTo>
                <a:lnTo>
                  <a:pt x="13297" y="62249"/>
                </a:lnTo>
                <a:lnTo>
                  <a:pt x="14475" y="70074"/>
                </a:lnTo>
                <a:lnTo>
                  <a:pt x="16213" y="77197"/>
                </a:lnTo>
                <a:lnTo>
                  <a:pt x="18324" y="83849"/>
                </a:lnTo>
                <a:lnTo>
                  <a:pt x="20684" y="90190"/>
                </a:lnTo>
                <a:lnTo>
                  <a:pt x="25114" y="105846"/>
                </a:lnTo>
                <a:lnTo>
                  <a:pt x="37657" y="153723"/>
                </a:lnTo>
                <a:lnTo>
                  <a:pt x="42145" y="176777"/>
                </a:lnTo>
                <a:lnTo>
                  <a:pt x="45137" y="197861"/>
                </a:lnTo>
                <a:lnTo>
                  <a:pt x="47132" y="217633"/>
                </a:lnTo>
                <a:lnTo>
                  <a:pt x="51888" y="254841"/>
                </a:lnTo>
                <a:lnTo>
                  <a:pt x="54490" y="272764"/>
                </a:lnTo>
                <a:lnTo>
                  <a:pt x="56224" y="287570"/>
                </a:lnTo>
                <a:lnTo>
                  <a:pt x="57380" y="300298"/>
                </a:lnTo>
                <a:lnTo>
                  <a:pt x="58151" y="311642"/>
                </a:lnTo>
                <a:lnTo>
                  <a:pt x="59618" y="322061"/>
                </a:lnTo>
                <a:lnTo>
                  <a:pt x="61548" y="331865"/>
                </a:lnTo>
                <a:lnTo>
                  <a:pt x="63787" y="341258"/>
                </a:lnTo>
                <a:lnTo>
                  <a:pt x="65280" y="352283"/>
                </a:lnTo>
                <a:lnTo>
                  <a:pt x="66275" y="364395"/>
                </a:lnTo>
                <a:lnTo>
                  <a:pt x="68266" y="41148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205"/>
          <p:cNvSpPr/>
          <p:nvPr/>
        </p:nvSpPr>
        <p:spPr>
          <a:xfrm>
            <a:off x="5197792" y="3883501"/>
            <a:ext cx="368618" cy="222727"/>
          </a:xfrm>
          <a:custGeom>
            <a:avLst/>
            <a:gdLst/>
            <a:ahLst/>
            <a:cxnLst/>
            <a:rect l="0" t="0" r="0" b="0"/>
            <a:pathLst>
              <a:path w="368618" h="222727">
                <a:moveTo>
                  <a:pt x="0" y="222726"/>
                </a:moveTo>
                <a:lnTo>
                  <a:pt x="9102" y="222726"/>
                </a:lnTo>
                <a:lnTo>
                  <a:pt x="12735" y="221774"/>
                </a:lnTo>
                <a:lnTo>
                  <a:pt x="22400" y="216835"/>
                </a:lnTo>
                <a:lnTo>
                  <a:pt x="31296" y="213996"/>
                </a:lnTo>
                <a:lnTo>
                  <a:pt x="37087" y="209956"/>
                </a:lnTo>
                <a:lnTo>
                  <a:pt x="59354" y="193225"/>
                </a:lnTo>
                <a:lnTo>
                  <a:pt x="67192" y="186866"/>
                </a:lnTo>
                <a:lnTo>
                  <a:pt x="74323" y="180722"/>
                </a:lnTo>
                <a:lnTo>
                  <a:pt x="80981" y="174721"/>
                </a:lnTo>
                <a:lnTo>
                  <a:pt x="89229" y="165958"/>
                </a:lnTo>
                <a:lnTo>
                  <a:pt x="98539" y="155353"/>
                </a:lnTo>
                <a:lnTo>
                  <a:pt x="108555" y="143521"/>
                </a:lnTo>
                <a:lnTo>
                  <a:pt x="154508" y="85910"/>
                </a:lnTo>
                <a:lnTo>
                  <a:pt x="166823" y="69603"/>
                </a:lnTo>
                <a:lnTo>
                  <a:pt x="175985" y="56827"/>
                </a:lnTo>
                <a:lnTo>
                  <a:pt x="183046" y="46404"/>
                </a:lnTo>
                <a:lnTo>
                  <a:pt x="188705" y="38503"/>
                </a:lnTo>
                <a:lnTo>
                  <a:pt x="193431" y="32283"/>
                </a:lnTo>
                <a:lnTo>
                  <a:pt x="197534" y="27184"/>
                </a:lnTo>
                <a:lnTo>
                  <a:pt x="201222" y="22832"/>
                </a:lnTo>
                <a:lnTo>
                  <a:pt x="204633" y="18979"/>
                </a:lnTo>
                <a:lnTo>
                  <a:pt x="210963" y="12157"/>
                </a:lnTo>
                <a:lnTo>
                  <a:pt x="216952" y="5950"/>
                </a:lnTo>
                <a:lnTo>
                  <a:pt x="219882" y="3914"/>
                </a:lnTo>
                <a:lnTo>
                  <a:pt x="225678" y="1651"/>
                </a:lnTo>
                <a:lnTo>
                  <a:pt x="234296" y="377"/>
                </a:lnTo>
                <a:lnTo>
                  <a:pt x="242561" y="79"/>
                </a:lnTo>
                <a:lnTo>
                  <a:pt x="247432" y="0"/>
                </a:lnTo>
                <a:lnTo>
                  <a:pt x="257925" y="2452"/>
                </a:lnTo>
                <a:lnTo>
                  <a:pt x="267986" y="6716"/>
                </a:lnTo>
                <a:lnTo>
                  <a:pt x="275633" y="11787"/>
                </a:lnTo>
                <a:lnTo>
                  <a:pt x="282206" y="17215"/>
                </a:lnTo>
                <a:lnTo>
                  <a:pt x="285293" y="19996"/>
                </a:lnTo>
                <a:lnTo>
                  <a:pt x="288302" y="23755"/>
                </a:lnTo>
                <a:lnTo>
                  <a:pt x="291262" y="28167"/>
                </a:lnTo>
                <a:lnTo>
                  <a:pt x="294187" y="33012"/>
                </a:lnTo>
                <a:lnTo>
                  <a:pt x="298043" y="38147"/>
                </a:lnTo>
                <a:lnTo>
                  <a:pt x="302518" y="43476"/>
                </a:lnTo>
                <a:lnTo>
                  <a:pt x="307406" y="48934"/>
                </a:lnTo>
                <a:lnTo>
                  <a:pt x="310665" y="54477"/>
                </a:lnTo>
                <a:lnTo>
                  <a:pt x="312837" y="60078"/>
                </a:lnTo>
                <a:lnTo>
                  <a:pt x="314285" y="65716"/>
                </a:lnTo>
                <a:lnTo>
                  <a:pt x="317156" y="71380"/>
                </a:lnTo>
                <a:lnTo>
                  <a:pt x="320975" y="77061"/>
                </a:lnTo>
                <a:lnTo>
                  <a:pt x="325426" y="82754"/>
                </a:lnTo>
                <a:lnTo>
                  <a:pt x="328393" y="88454"/>
                </a:lnTo>
                <a:lnTo>
                  <a:pt x="330371" y="94159"/>
                </a:lnTo>
                <a:lnTo>
                  <a:pt x="331690" y="99867"/>
                </a:lnTo>
                <a:lnTo>
                  <a:pt x="333522" y="105577"/>
                </a:lnTo>
                <a:lnTo>
                  <a:pt x="335695" y="111290"/>
                </a:lnTo>
                <a:lnTo>
                  <a:pt x="345845" y="136050"/>
                </a:lnTo>
                <a:lnTo>
                  <a:pt x="350579" y="147797"/>
                </a:lnTo>
                <a:lnTo>
                  <a:pt x="354687" y="156581"/>
                </a:lnTo>
                <a:lnTo>
                  <a:pt x="358378" y="163389"/>
                </a:lnTo>
                <a:lnTo>
                  <a:pt x="361791" y="168881"/>
                </a:lnTo>
                <a:lnTo>
                  <a:pt x="364066" y="174447"/>
                </a:lnTo>
                <a:lnTo>
                  <a:pt x="365583" y="180062"/>
                </a:lnTo>
                <a:lnTo>
                  <a:pt x="368617" y="197009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206"/>
          <p:cNvSpPr/>
          <p:nvPr/>
        </p:nvSpPr>
        <p:spPr>
          <a:xfrm>
            <a:off x="5086350" y="4518374"/>
            <a:ext cx="385763" cy="185525"/>
          </a:xfrm>
          <a:custGeom>
            <a:avLst/>
            <a:gdLst/>
            <a:ahLst/>
            <a:cxnLst/>
            <a:rect l="0" t="0" r="0" b="0"/>
            <a:pathLst>
              <a:path w="385763" h="185525">
                <a:moveTo>
                  <a:pt x="0" y="50768"/>
                </a:moveTo>
                <a:lnTo>
                  <a:pt x="9102" y="64421"/>
                </a:lnTo>
                <a:lnTo>
                  <a:pt x="12735" y="70347"/>
                </a:lnTo>
                <a:lnTo>
                  <a:pt x="16109" y="76204"/>
                </a:lnTo>
                <a:lnTo>
                  <a:pt x="19312" y="82013"/>
                </a:lnTo>
                <a:lnTo>
                  <a:pt x="23352" y="87790"/>
                </a:lnTo>
                <a:lnTo>
                  <a:pt x="27951" y="93547"/>
                </a:lnTo>
                <a:lnTo>
                  <a:pt x="32921" y="99290"/>
                </a:lnTo>
                <a:lnTo>
                  <a:pt x="36235" y="105023"/>
                </a:lnTo>
                <a:lnTo>
                  <a:pt x="38444" y="110751"/>
                </a:lnTo>
                <a:lnTo>
                  <a:pt x="39916" y="116474"/>
                </a:lnTo>
                <a:lnTo>
                  <a:pt x="42803" y="124099"/>
                </a:lnTo>
                <a:lnTo>
                  <a:pt x="46633" y="132993"/>
                </a:lnTo>
                <a:lnTo>
                  <a:pt x="55016" y="151130"/>
                </a:lnTo>
                <a:lnTo>
                  <a:pt x="61916" y="165541"/>
                </a:lnTo>
                <a:lnTo>
                  <a:pt x="65090" y="171099"/>
                </a:lnTo>
                <a:lnTo>
                  <a:pt x="68158" y="175756"/>
                </a:lnTo>
                <a:lnTo>
                  <a:pt x="75376" y="185524"/>
                </a:lnTo>
                <a:lnTo>
                  <a:pt x="75967" y="184420"/>
                </a:lnTo>
                <a:lnTo>
                  <a:pt x="76362" y="181780"/>
                </a:lnTo>
                <a:lnTo>
                  <a:pt x="76625" y="178114"/>
                </a:lnTo>
                <a:lnTo>
                  <a:pt x="76801" y="173765"/>
                </a:lnTo>
                <a:lnTo>
                  <a:pt x="76996" y="163854"/>
                </a:lnTo>
                <a:lnTo>
                  <a:pt x="77138" y="118740"/>
                </a:lnTo>
                <a:lnTo>
                  <a:pt x="78096" y="110370"/>
                </a:lnTo>
                <a:lnTo>
                  <a:pt x="79686" y="101933"/>
                </a:lnTo>
                <a:lnTo>
                  <a:pt x="81699" y="93451"/>
                </a:lnTo>
                <a:lnTo>
                  <a:pt x="84945" y="83033"/>
                </a:lnTo>
                <a:lnTo>
                  <a:pt x="89015" y="71326"/>
                </a:lnTo>
                <a:lnTo>
                  <a:pt x="93634" y="58758"/>
                </a:lnTo>
                <a:lnTo>
                  <a:pt x="97664" y="49427"/>
                </a:lnTo>
                <a:lnTo>
                  <a:pt x="101305" y="42254"/>
                </a:lnTo>
                <a:lnTo>
                  <a:pt x="104683" y="36520"/>
                </a:lnTo>
                <a:lnTo>
                  <a:pt x="108842" y="31744"/>
                </a:lnTo>
                <a:lnTo>
                  <a:pt x="113518" y="27608"/>
                </a:lnTo>
                <a:lnTo>
                  <a:pt x="118541" y="23898"/>
                </a:lnTo>
                <a:lnTo>
                  <a:pt x="126662" y="19776"/>
                </a:lnTo>
                <a:lnTo>
                  <a:pt x="130161" y="18677"/>
                </a:lnTo>
                <a:lnTo>
                  <a:pt x="134399" y="18897"/>
                </a:lnTo>
                <a:lnTo>
                  <a:pt x="144188" y="21681"/>
                </a:lnTo>
                <a:lnTo>
                  <a:pt x="152348" y="26093"/>
                </a:lnTo>
                <a:lnTo>
                  <a:pt x="159150" y="31229"/>
                </a:lnTo>
                <a:lnTo>
                  <a:pt x="165348" y="36687"/>
                </a:lnTo>
                <a:lnTo>
                  <a:pt x="173818" y="44828"/>
                </a:lnTo>
                <a:lnTo>
                  <a:pt x="178743" y="49665"/>
                </a:lnTo>
                <a:lnTo>
                  <a:pt x="183932" y="56701"/>
                </a:lnTo>
                <a:lnTo>
                  <a:pt x="189296" y="65200"/>
                </a:lnTo>
                <a:lnTo>
                  <a:pt x="194778" y="74677"/>
                </a:lnTo>
                <a:lnTo>
                  <a:pt x="198432" y="82900"/>
                </a:lnTo>
                <a:lnTo>
                  <a:pt x="200868" y="90287"/>
                </a:lnTo>
                <a:lnTo>
                  <a:pt x="202492" y="97116"/>
                </a:lnTo>
                <a:lnTo>
                  <a:pt x="204527" y="104527"/>
                </a:lnTo>
                <a:lnTo>
                  <a:pt x="213874" y="135079"/>
                </a:lnTo>
                <a:lnTo>
                  <a:pt x="214021" y="134597"/>
                </a:lnTo>
                <a:lnTo>
                  <a:pt x="214182" y="131523"/>
                </a:lnTo>
                <a:lnTo>
                  <a:pt x="214300" y="90721"/>
                </a:lnTo>
                <a:lnTo>
                  <a:pt x="216209" y="80261"/>
                </a:lnTo>
                <a:lnTo>
                  <a:pt x="219387" y="70430"/>
                </a:lnTo>
                <a:lnTo>
                  <a:pt x="223410" y="61018"/>
                </a:lnTo>
                <a:lnTo>
                  <a:pt x="230421" y="45481"/>
                </a:lnTo>
                <a:lnTo>
                  <a:pt x="239722" y="26024"/>
                </a:lnTo>
                <a:lnTo>
                  <a:pt x="242682" y="19985"/>
                </a:lnTo>
                <a:lnTo>
                  <a:pt x="246560" y="15006"/>
                </a:lnTo>
                <a:lnTo>
                  <a:pt x="251051" y="10734"/>
                </a:lnTo>
                <a:lnTo>
                  <a:pt x="255950" y="6934"/>
                </a:lnTo>
                <a:lnTo>
                  <a:pt x="263933" y="2711"/>
                </a:lnTo>
                <a:lnTo>
                  <a:pt x="270656" y="834"/>
                </a:lnTo>
                <a:lnTo>
                  <a:pt x="276818" y="0"/>
                </a:lnTo>
                <a:lnTo>
                  <a:pt x="279796" y="731"/>
                </a:lnTo>
                <a:lnTo>
                  <a:pt x="285644" y="4082"/>
                </a:lnTo>
                <a:lnTo>
                  <a:pt x="291417" y="8746"/>
                </a:lnTo>
                <a:lnTo>
                  <a:pt x="294291" y="11323"/>
                </a:lnTo>
                <a:lnTo>
                  <a:pt x="299064" y="16852"/>
                </a:lnTo>
                <a:lnTo>
                  <a:pt x="305103" y="24347"/>
                </a:lnTo>
                <a:lnTo>
                  <a:pt x="311987" y="33154"/>
                </a:lnTo>
                <a:lnTo>
                  <a:pt x="317529" y="40931"/>
                </a:lnTo>
                <a:lnTo>
                  <a:pt x="322176" y="48020"/>
                </a:lnTo>
                <a:lnTo>
                  <a:pt x="326226" y="54651"/>
                </a:lnTo>
                <a:lnTo>
                  <a:pt x="330831" y="63834"/>
                </a:lnTo>
                <a:lnTo>
                  <a:pt x="335807" y="74719"/>
                </a:lnTo>
                <a:lnTo>
                  <a:pt x="341028" y="86738"/>
                </a:lnTo>
                <a:lnTo>
                  <a:pt x="351911" y="110252"/>
                </a:lnTo>
                <a:lnTo>
                  <a:pt x="357480" y="121857"/>
                </a:lnTo>
                <a:lnTo>
                  <a:pt x="361192" y="130546"/>
                </a:lnTo>
                <a:lnTo>
                  <a:pt x="363667" y="137291"/>
                </a:lnTo>
                <a:lnTo>
                  <a:pt x="367370" y="149230"/>
                </a:lnTo>
                <a:lnTo>
                  <a:pt x="372190" y="164061"/>
                </a:lnTo>
                <a:lnTo>
                  <a:pt x="374809" y="169160"/>
                </a:lnTo>
                <a:lnTo>
                  <a:pt x="377507" y="172559"/>
                </a:lnTo>
                <a:lnTo>
                  <a:pt x="385762" y="17935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207"/>
          <p:cNvSpPr/>
          <p:nvPr/>
        </p:nvSpPr>
        <p:spPr>
          <a:xfrm>
            <a:off x="5518608" y="4449127"/>
            <a:ext cx="373558" cy="316281"/>
          </a:xfrm>
          <a:custGeom>
            <a:avLst/>
            <a:gdLst/>
            <a:ahLst/>
            <a:cxnLst/>
            <a:rect l="0" t="0" r="0" b="0"/>
            <a:pathLst>
              <a:path w="373558" h="316281">
                <a:moveTo>
                  <a:pt x="4939" y="0"/>
                </a:moveTo>
                <a:lnTo>
                  <a:pt x="388" y="9102"/>
                </a:lnTo>
                <a:lnTo>
                  <a:pt x="0" y="12735"/>
                </a:lnTo>
                <a:lnTo>
                  <a:pt x="694" y="16110"/>
                </a:lnTo>
                <a:lnTo>
                  <a:pt x="4005" y="23353"/>
                </a:lnTo>
                <a:lnTo>
                  <a:pt x="8651" y="32921"/>
                </a:lnTo>
                <a:lnTo>
                  <a:pt x="10271" y="39093"/>
                </a:lnTo>
                <a:lnTo>
                  <a:pt x="11352" y="46064"/>
                </a:lnTo>
                <a:lnTo>
                  <a:pt x="12072" y="53569"/>
                </a:lnTo>
                <a:lnTo>
                  <a:pt x="12552" y="61431"/>
                </a:lnTo>
                <a:lnTo>
                  <a:pt x="13085" y="77785"/>
                </a:lnTo>
                <a:lnTo>
                  <a:pt x="13385" y="103058"/>
                </a:lnTo>
                <a:lnTo>
                  <a:pt x="13500" y="213369"/>
                </a:lnTo>
                <a:lnTo>
                  <a:pt x="12552" y="224161"/>
                </a:lnTo>
                <a:lnTo>
                  <a:pt x="10966" y="233261"/>
                </a:lnTo>
                <a:lnTo>
                  <a:pt x="8957" y="241232"/>
                </a:lnTo>
                <a:lnTo>
                  <a:pt x="7618" y="248451"/>
                </a:lnTo>
                <a:lnTo>
                  <a:pt x="6725" y="255169"/>
                </a:lnTo>
                <a:lnTo>
                  <a:pt x="6130" y="261553"/>
                </a:lnTo>
                <a:lnTo>
                  <a:pt x="6686" y="267713"/>
                </a:lnTo>
                <a:lnTo>
                  <a:pt x="8008" y="273726"/>
                </a:lnTo>
                <a:lnTo>
                  <a:pt x="9843" y="279639"/>
                </a:lnTo>
                <a:lnTo>
                  <a:pt x="11881" y="288749"/>
                </a:lnTo>
                <a:lnTo>
                  <a:pt x="13739" y="296925"/>
                </a:lnTo>
                <a:lnTo>
                  <a:pt x="15568" y="301773"/>
                </a:lnTo>
                <a:lnTo>
                  <a:pt x="17740" y="306910"/>
                </a:lnTo>
                <a:lnTo>
                  <a:pt x="20141" y="310334"/>
                </a:lnTo>
                <a:lnTo>
                  <a:pt x="22694" y="312617"/>
                </a:lnTo>
                <a:lnTo>
                  <a:pt x="25348" y="314139"/>
                </a:lnTo>
                <a:lnTo>
                  <a:pt x="33377" y="315830"/>
                </a:lnTo>
                <a:lnTo>
                  <a:pt x="38185" y="316280"/>
                </a:lnTo>
                <a:lnTo>
                  <a:pt x="42343" y="315629"/>
                </a:lnTo>
                <a:lnTo>
                  <a:pt x="53698" y="310160"/>
                </a:lnTo>
                <a:lnTo>
                  <a:pt x="63440" y="305172"/>
                </a:lnTo>
                <a:lnTo>
                  <a:pt x="138795" y="274254"/>
                </a:lnTo>
                <a:lnTo>
                  <a:pt x="165614" y="264751"/>
                </a:lnTo>
                <a:lnTo>
                  <a:pt x="189208" y="257464"/>
                </a:lnTo>
                <a:lnTo>
                  <a:pt x="210653" y="251652"/>
                </a:lnTo>
                <a:lnTo>
                  <a:pt x="247180" y="242655"/>
                </a:lnTo>
                <a:lnTo>
                  <a:pt x="263588" y="238923"/>
                </a:lnTo>
                <a:lnTo>
                  <a:pt x="276432" y="236435"/>
                </a:lnTo>
                <a:lnTo>
                  <a:pt x="286899" y="234775"/>
                </a:lnTo>
                <a:lnTo>
                  <a:pt x="295782" y="233670"/>
                </a:lnTo>
                <a:lnTo>
                  <a:pt x="306467" y="232932"/>
                </a:lnTo>
                <a:lnTo>
                  <a:pt x="318353" y="232441"/>
                </a:lnTo>
                <a:lnTo>
                  <a:pt x="347675" y="231749"/>
                </a:lnTo>
                <a:lnTo>
                  <a:pt x="373557" y="24003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208"/>
          <p:cNvSpPr/>
          <p:nvPr/>
        </p:nvSpPr>
        <p:spPr>
          <a:xfrm>
            <a:off x="6835140" y="4029075"/>
            <a:ext cx="85726" cy="402908"/>
          </a:xfrm>
          <a:custGeom>
            <a:avLst/>
            <a:gdLst/>
            <a:ahLst/>
            <a:cxnLst/>
            <a:rect l="0" t="0" r="0" b="0"/>
            <a:pathLst>
              <a:path w="85726" h="402908">
                <a:moveTo>
                  <a:pt x="0" y="0"/>
                </a:moveTo>
                <a:lnTo>
                  <a:pt x="0" y="9101"/>
                </a:lnTo>
                <a:lnTo>
                  <a:pt x="2540" y="18650"/>
                </a:lnTo>
                <a:lnTo>
                  <a:pt x="4551" y="23863"/>
                </a:lnTo>
                <a:lnTo>
                  <a:pt x="6843" y="29243"/>
                </a:lnTo>
                <a:lnTo>
                  <a:pt x="11931" y="40302"/>
                </a:lnTo>
                <a:lnTo>
                  <a:pt x="19908" y="59187"/>
                </a:lnTo>
                <a:lnTo>
                  <a:pt x="24701" y="70890"/>
                </a:lnTo>
                <a:lnTo>
                  <a:pt x="29802" y="85360"/>
                </a:lnTo>
                <a:lnTo>
                  <a:pt x="40551" y="119217"/>
                </a:lnTo>
                <a:lnTo>
                  <a:pt x="45131" y="137581"/>
                </a:lnTo>
                <a:lnTo>
                  <a:pt x="49137" y="156490"/>
                </a:lnTo>
                <a:lnTo>
                  <a:pt x="52760" y="175764"/>
                </a:lnTo>
                <a:lnTo>
                  <a:pt x="56128" y="191471"/>
                </a:lnTo>
                <a:lnTo>
                  <a:pt x="59326" y="204800"/>
                </a:lnTo>
                <a:lnTo>
                  <a:pt x="62411" y="216543"/>
                </a:lnTo>
                <a:lnTo>
                  <a:pt x="64467" y="227229"/>
                </a:lnTo>
                <a:lnTo>
                  <a:pt x="65837" y="237211"/>
                </a:lnTo>
                <a:lnTo>
                  <a:pt x="66752" y="246723"/>
                </a:lnTo>
                <a:lnTo>
                  <a:pt x="70307" y="275072"/>
                </a:lnTo>
                <a:lnTo>
                  <a:pt x="72590" y="291966"/>
                </a:lnTo>
                <a:lnTo>
                  <a:pt x="75063" y="305134"/>
                </a:lnTo>
                <a:lnTo>
                  <a:pt x="77664" y="315817"/>
                </a:lnTo>
                <a:lnTo>
                  <a:pt x="80351" y="324845"/>
                </a:lnTo>
                <a:lnTo>
                  <a:pt x="82143" y="332768"/>
                </a:lnTo>
                <a:lnTo>
                  <a:pt x="83336" y="339955"/>
                </a:lnTo>
                <a:lnTo>
                  <a:pt x="84133" y="346652"/>
                </a:lnTo>
                <a:lnTo>
                  <a:pt x="85017" y="359172"/>
                </a:lnTo>
                <a:lnTo>
                  <a:pt x="85410" y="370134"/>
                </a:lnTo>
                <a:lnTo>
                  <a:pt x="85515" y="374391"/>
                </a:lnTo>
                <a:lnTo>
                  <a:pt x="85725" y="402907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209"/>
          <p:cNvSpPr/>
          <p:nvPr/>
        </p:nvSpPr>
        <p:spPr>
          <a:xfrm>
            <a:off x="6723697" y="4013672"/>
            <a:ext cx="291466" cy="195426"/>
          </a:xfrm>
          <a:custGeom>
            <a:avLst/>
            <a:gdLst/>
            <a:ahLst/>
            <a:cxnLst/>
            <a:rect l="0" t="0" r="0" b="0"/>
            <a:pathLst>
              <a:path w="291466" h="195426">
                <a:moveTo>
                  <a:pt x="0" y="169707"/>
                </a:moveTo>
                <a:lnTo>
                  <a:pt x="4551" y="174258"/>
                </a:lnTo>
                <a:lnTo>
                  <a:pt x="6844" y="175599"/>
                </a:lnTo>
                <a:lnTo>
                  <a:pt x="11932" y="177088"/>
                </a:lnTo>
                <a:lnTo>
                  <a:pt x="19908" y="175211"/>
                </a:lnTo>
                <a:lnTo>
                  <a:pt x="28851" y="171201"/>
                </a:lnTo>
                <a:lnTo>
                  <a:pt x="36000" y="166244"/>
                </a:lnTo>
                <a:lnTo>
                  <a:pt x="41145" y="161683"/>
                </a:lnTo>
                <a:lnTo>
                  <a:pt x="54482" y="148996"/>
                </a:lnTo>
                <a:lnTo>
                  <a:pt x="68954" y="134890"/>
                </a:lnTo>
                <a:lnTo>
                  <a:pt x="75497" y="127446"/>
                </a:lnTo>
                <a:lnTo>
                  <a:pt x="92927" y="106475"/>
                </a:lnTo>
                <a:lnTo>
                  <a:pt x="100051" y="96120"/>
                </a:lnTo>
                <a:lnTo>
                  <a:pt x="105754" y="86359"/>
                </a:lnTo>
                <a:lnTo>
                  <a:pt x="131112" y="36046"/>
                </a:lnTo>
                <a:lnTo>
                  <a:pt x="135033" y="31070"/>
                </a:lnTo>
                <a:lnTo>
                  <a:pt x="139553" y="26800"/>
                </a:lnTo>
                <a:lnTo>
                  <a:pt x="144469" y="23001"/>
                </a:lnTo>
                <a:lnTo>
                  <a:pt x="148701" y="19516"/>
                </a:lnTo>
                <a:lnTo>
                  <a:pt x="152473" y="16240"/>
                </a:lnTo>
                <a:lnTo>
                  <a:pt x="155941" y="13103"/>
                </a:lnTo>
                <a:lnTo>
                  <a:pt x="162335" y="7078"/>
                </a:lnTo>
                <a:lnTo>
                  <a:pt x="165373" y="4138"/>
                </a:lnTo>
                <a:lnTo>
                  <a:pt x="168352" y="2178"/>
                </a:lnTo>
                <a:lnTo>
                  <a:pt x="174200" y="0"/>
                </a:lnTo>
                <a:lnTo>
                  <a:pt x="177094" y="372"/>
                </a:lnTo>
                <a:lnTo>
                  <a:pt x="179975" y="1572"/>
                </a:lnTo>
                <a:lnTo>
                  <a:pt x="182848" y="3325"/>
                </a:lnTo>
                <a:lnTo>
                  <a:pt x="185716" y="6398"/>
                </a:lnTo>
                <a:lnTo>
                  <a:pt x="188581" y="10352"/>
                </a:lnTo>
                <a:lnTo>
                  <a:pt x="191443" y="14893"/>
                </a:lnTo>
                <a:lnTo>
                  <a:pt x="194304" y="18873"/>
                </a:lnTo>
                <a:lnTo>
                  <a:pt x="197163" y="22479"/>
                </a:lnTo>
                <a:lnTo>
                  <a:pt x="200023" y="25835"/>
                </a:lnTo>
                <a:lnTo>
                  <a:pt x="203833" y="34740"/>
                </a:lnTo>
                <a:lnTo>
                  <a:pt x="208279" y="47344"/>
                </a:lnTo>
                <a:lnTo>
                  <a:pt x="213148" y="62414"/>
                </a:lnTo>
                <a:lnTo>
                  <a:pt x="218298" y="74366"/>
                </a:lnTo>
                <a:lnTo>
                  <a:pt x="223637" y="84239"/>
                </a:lnTo>
                <a:lnTo>
                  <a:pt x="229102" y="92726"/>
                </a:lnTo>
                <a:lnTo>
                  <a:pt x="232745" y="100289"/>
                </a:lnTo>
                <a:lnTo>
                  <a:pt x="235173" y="107236"/>
                </a:lnTo>
                <a:lnTo>
                  <a:pt x="236792" y="113772"/>
                </a:lnTo>
                <a:lnTo>
                  <a:pt x="239776" y="120988"/>
                </a:lnTo>
                <a:lnTo>
                  <a:pt x="243671" y="128655"/>
                </a:lnTo>
                <a:lnTo>
                  <a:pt x="248172" y="136625"/>
                </a:lnTo>
                <a:lnTo>
                  <a:pt x="253078" y="143842"/>
                </a:lnTo>
                <a:lnTo>
                  <a:pt x="258254" y="150559"/>
                </a:lnTo>
                <a:lnTo>
                  <a:pt x="263609" y="156942"/>
                </a:lnTo>
                <a:lnTo>
                  <a:pt x="268132" y="162150"/>
                </a:lnTo>
                <a:lnTo>
                  <a:pt x="275697" y="170476"/>
                </a:lnTo>
                <a:lnTo>
                  <a:pt x="282235" y="177352"/>
                </a:lnTo>
                <a:lnTo>
                  <a:pt x="285312" y="180519"/>
                </a:lnTo>
                <a:lnTo>
                  <a:pt x="287363" y="183583"/>
                </a:lnTo>
                <a:lnTo>
                  <a:pt x="288730" y="186578"/>
                </a:lnTo>
                <a:lnTo>
                  <a:pt x="291465" y="19542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210"/>
          <p:cNvSpPr/>
          <p:nvPr/>
        </p:nvSpPr>
        <p:spPr>
          <a:xfrm>
            <a:off x="6663690" y="4587160"/>
            <a:ext cx="325755" cy="179151"/>
          </a:xfrm>
          <a:custGeom>
            <a:avLst/>
            <a:gdLst/>
            <a:ahLst/>
            <a:cxnLst/>
            <a:rect l="0" t="0" r="0" b="0"/>
            <a:pathLst>
              <a:path w="325755" h="179151">
                <a:moveTo>
                  <a:pt x="0" y="7700"/>
                </a:moveTo>
                <a:lnTo>
                  <a:pt x="9101" y="16802"/>
                </a:lnTo>
                <a:lnTo>
                  <a:pt x="12735" y="21388"/>
                </a:lnTo>
                <a:lnTo>
                  <a:pt x="16110" y="26350"/>
                </a:lnTo>
                <a:lnTo>
                  <a:pt x="19312" y="31563"/>
                </a:lnTo>
                <a:lnTo>
                  <a:pt x="22400" y="37896"/>
                </a:lnTo>
                <a:lnTo>
                  <a:pt x="25411" y="44976"/>
                </a:lnTo>
                <a:lnTo>
                  <a:pt x="28370" y="52553"/>
                </a:lnTo>
                <a:lnTo>
                  <a:pt x="30344" y="60462"/>
                </a:lnTo>
                <a:lnTo>
                  <a:pt x="31659" y="68592"/>
                </a:lnTo>
                <a:lnTo>
                  <a:pt x="32536" y="76870"/>
                </a:lnTo>
                <a:lnTo>
                  <a:pt x="34073" y="85245"/>
                </a:lnTo>
                <a:lnTo>
                  <a:pt x="36050" y="93687"/>
                </a:lnTo>
                <a:lnTo>
                  <a:pt x="38321" y="102172"/>
                </a:lnTo>
                <a:lnTo>
                  <a:pt x="38883" y="109733"/>
                </a:lnTo>
                <a:lnTo>
                  <a:pt x="38304" y="116680"/>
                </a:lnTo>
                <a:lnTo>
                  <a:pt x="27144" y="172044"/>
                </a:lnTo>
                <a:lnTo>
                  <a:pt x="25715" y="172508"/>
                </a:lnTo>
                <a:lnTo>
                  <a:pt x="23811" y="170911"/>
                </a:lnTo>
                <a:lnTo>
                  <a:pt x="21589" y="167943"/>
                </a:lnTo>
                <a:lnTo>
                  <a:pt x="20108" y="165011"/>
                </a:lnTo>
                <a:lnTo>
                  <a:pt x="19119" y="162104"/>
                </a:lnTo>
                <a:lnTo>
                  <a:pt x="18461" y="159213"/>
                </a:lnTo>
                <a:lnTo>
                  <a:pt x="18023" y="152524"/>
                </a:lnTo>
                <a:lnTo>
                  <a:pt x="17535" y="132391"/>
                </a:lnTo>
                <a:lnTo>
                  <a:pt x="18357" y="123212"/>
                </a:lnTo>
                <a:lnTo>
                  <a:pt x="19858" y="115188"/>
                </a:lnTo>
                <a:lnTo>
                  <a:pt x="21812" y="107934"/>
                </a:lnTo>
                <a:lnTo>
                  <a:pt x="25018" y="98335"/>
                </a:lnTo>
                <a:lnTo>
                  <a:pt x="33662" y="74969"/>
                </a:lnTo>
                <a:lnTo>
                  <a:pt x="37680" y="65881"/>
                </a:lnTo>
                <a:lnTo>
                  <a:pt x="41313" y="58870"/>
                </a:lnTo>
                <a:lnTo>
                  <a:pt x="44687" y="53243"/>
                </a:lnTo>
                <a:lnTo>
                  <a:pt x="47889" y="48539"/>
                </a:lnTo>
                <a:lnTo>
                  <a:pt x="50976" y="44451"/>
                </a:lnTo>
                <a:lnTo>
                  <a:pt x="53986" y="40773"/>
                </a:lnTo>
                <a:lnTo>
                  <a:pt x="57898" y="38321"/>
                </a:lnTo>
                <a:lnTo>
                  <a:pt x="67325" y="35597"/>
                </a:lnTo>
                <a:lnTo>
                  <a:pt x="75325" y="34386"/>
                </a:lnTo>
                <a:lnTo>
                  <a:pt x="78791" y="34063"/>
                </a:lnTo>
                <a:lnTo>
                  <a:pt x="82054" y="34800"/>
                </a:lnTo>
                <a:lnTo>
                  <a:pt x="92151" y="40388"/>
                </a:lnTo>
                <a:lnTo>
                  <a:pt x="101599" y="45406"/>
                </a:lnTo>
                <a:lnTo>
                  <a:pt x="105833" y="49029"/>
                </a:lnTo>
                <a:lnTo>
                  <a:pt x="109607" y="53350"/>
                </a:lnTo>
                <a:lnTo>
                  <a:pt x="113076" y="58136"/>
                </a:lnTo>
                <a:lnTo>
                  <a:pt x="117294" y="65137"/>
                </a:lnTo>
                <a:lnTo>
                  <a:pt x="122011" y="73613"/>
                </a:lnTo>
                <a:lnTo>
                  <a:pt x="127061" y="83075"/>
                </a:lnTo>
                <a:lnTo>
                  <a:pt x="130427" y="92240"/>
                </a:lnTo>
                <a:lnTo>
                  <a:pt x="132671" y="101207"/>
                </a:lnTo>
                <a:lnTo>
                  <a:pt x="134167" y="110043"/>
                </a:lnTo>
                <a:lnTo>
                  <a:pt x="135164" y="117838"/>
                </a:lnTo>
                <a:lnTo>
                  <a:pt x="135829" y="124941"/>
                </a:lnTo>
                <a:lnTo>
                  <a:pt x="136274" y="131580"/>
                </a:lnTo>
                <a:lnTo>
                  <a:pt x="136569" y="137912"/>
                </a:lnTo>
                <a:lnTo>
                  <a:pt x="136897" y="150027"/>
                </a:lnTo>
                <a:lnTo>
                  <a:pt x="137136" y="168334"/>
                </a:lnTo>
                <a:lnTo>
                  <a:pt x="136191" y="165272"/>
                </a:lnTo>
                <a:lnTo>
                  <a:pt x="132602" y="151709"/>
                </a:lnTo>
                <a:lnTo>
                  <a:pt x="131264" y="143711"/>
                </a:lnTo>
                <a:lnTo>
                  <a:pt x="130372" y="135522"/>
                </a:lnTo>
                <a:lnTo>
                  <a:pt x="129777" y="127204"/>
                </a:lnTo>
                <a:lnTo>
                  <a:pt x="130333" y="118802"/>
                </a:lnTo>
                <a:lnTo>
                  <a:pt x="131656" y="110343"/>
                </a:lnTo>
                <a:lnTo>
                  <a:pt x="133490" y="101846"/>
                </a:lnTo>
                <a:lnTo>
                  <a:pt x="134713" y="93324"/>
                </a:lnTo>
                <a:lnTo>
                  <a:pt x="135529" y="84785"/>
                </a:lnTo>
                <a:lnTo>
                  <a:pt x="136072" y="76235"/>
                </a:lnTo>
                <a:lnTo>
                  <a:pt x="138340" y="68629"/>
                </a:lnTo>
                <a:lnTo>
                  <a:pt x="141757" y="61655"/>
                </a:lnTo>
                <a:lnTo>
                  <a:pt x="145940" y="55100"/>
                </a:lnTo>
                <a:lnTo>
                  <a:pt x="151585" y="46919"/>
                </a:lnTo>
                <a:lnTo>
                  <a:pt x="165479" y="27671"/>
                </a:lnTo>
                <a:lnTo>
                  <a:pt x="171279" y="20061"/>
                </a:lnTo>
                <a:lnTo>
                  <a:pt x="176098" y="14036"/>
                </a:lnTo>
                <a:lnTo>
                  <a:pt x="180264" y="9066"/>
                </a:lnTo>
                <a:lnTo>
                  <a:pt x="184946" y="5753"/>
                </a:lnTo>
                <a:lnTo>
                  <a:pt x="189972" y="3545"/>
                </a:lnTo>
                <a:lnTo>
                  <a:pt x="195228" y="2072"/>
                </a:lnTo>
                <a:lnTo>
                  <a:pt x="200637" y="1090"/>
                </a:lnTo>
                <a:lnTo>
                  <a:pt x="206148" y="436"/>
                </a:lnTo>
                <a:lnTo>
                  <a:pt x="211727" y="0"/>
                </a:lnTo>
                <a:lnTo>
                  <a:pt x="216399" y="661"/>
                </a:lnTo>
                <a:lnTo>
                  <a:pt x="224129" y="3936"/>
                </a:lnTo>
                <a:lnTo>
                  <a:pt x="238387" y="11136"/>
                </a:lnTo>
                <a:lnTo>
                  <a:pt x="246602" y="16529"/>
                </a:lnTo>
                <a:lnTo>
                  <a:pt x="250126" y="19301"/>
                </a:lnTo>
                <a:lnTo>
                  <a:pt x="253428" y="23054"/>
                </a:lnTo>
                <a:lnTo>
                  <a:pt x="256582" y="27461"/>
                </a:lnTo>
                <a:lnTo>
                  <a:pt x="259637" y="32304"/>
                </a:lnTo>
                <a:lnTo>
                  <a:pt x="263579" y="39343"/>
                </a:lnTo>
                <a:lnTo>
                  <a:pt x="273039" y="57323"/>
                </a:lnTo>
                <a:lnTo>
                  <a:pt x="301340" y="113241"/>
                </a:lnTo>
                <a:lnTo>
                  <a:pt x="303763" y="119970"/>
                </a:lnTo>
                <a:lnTo>
                  <a:pt x="305379" y="126362"/>
                </a:lnTo>
                <a:lnTo>
                  <a:pt x="306456" y="132528"/>
                </a:lnTo>
                <a:lnTo>
                  <a:pt x="308126" y="140448"/>
                </a:lnTo>
                <a:lnTo>
                  <a:pt x="312522" y="159409"/>
                </a:lnTo>
                <a:lnTo>
                  <a:pt x="315028" y="165989"/>
                </a:lnTo>
                <a:lnTo>
                  <a:pt x="317652" y="170376"/>
                </a:lnTo>
                <a:lnTo>
                  <a:pt x="325754" y="17915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PenAnnotation211"/>
          <p:cNvSpPr/>
          <p:nvPr/>
        </p:nvSpPr>
        <p:spPr>
          <a:xfrm>
            <a:off x="7084243" y="4483417"/>
            <a:ext cx="402408" cy="325458"/>
          </a:xfrm>
          <a:custGeom>
            <a:avLst/>
            <a:gdLst/>
            <a:ahLst/>
            <a:cxnLst/>
            <a:rect l="0" t="0" r="0" b="0"/>
            <a:pathLst>
              <a:path w="402408" h="325458">
                <a:moveTo>
                  <a:pt x="50934" y="0"/>
                </a:moveTo>
                <a:lnTo>
                  <a:pt x="55485" y="13653"/>
                </a:lnTo>
                <a:lnTo>
                  <a:pt x="56825" y="19579"/>
                </a:lnTo>
                <a:lnTo>
                  <a:pt x="57719" y="25436"/>
                </a:lnTo>
                <a:lnTo>
                  <a:pt x="58315" y="31245"/>
                </a:lnTo>
                <a:lnTo>
                  <a:pt x="57760" y="39880"/>
                </a:lnTo>
                <a:lnTo>
                  <a:pt x="56437" y="50399"/>
                </a:lnTo>
                <a:lnTo>
                  <a:pt x="54603" y="62174"/>
                </a:lnTo>
                <a:lnTo>
                  <a:pt x="52427" y="73835"/>
                </a:lnTo>
                <a:lnTo>
                  <a:pt x="47470" y="96950"/>
                </a:lnTo>
                <a:lnTo>
                  <a:pt x="45767" y="107496"/>
                </a:lnTo>
                <a:lnTo>
                  <a:pt x="44632" y="117384"/>
                </a:lnTo>
                <a:lnTo>
                  <a:pt x="43875" y="126834"/>
                </a:lnTo>
                <a:lnTo>
                  <a:pt x="42418" y="136944"/>
                </a:lnTo>
                <a:lnTo>
                  <a:pt x="40494" y="147493"/>
                </a:lnTo>
                <a:lnTo>
                  <a:pt x="38260" y="158336"/>
                </a:lnTo>
                <a:lnTo>
                  <a:pt x="35817" y="168423"/>
                </a:lnTo>
                <a:lnTo>
                  <a:pt x="33236" y="178004"/>
                </a:lnTo>
                <a:lnTo>
                  <a:pt x="27828" y="196270"/>
                </a:lnTo>
                <a:lnTo>
                  <a:pt x="16596" y="231280"/>
                </a:lnTo>
                <a:lnTo>
                  <a:pt x="13754" y="239912"/>
                </a:lnTo>
                <a:lnTo>
                  <a:pt x="10907" y="250429"/>
                </a:lnTo>
                <a:lnTo>
                  <a:pt x="8058" y="262203"/>
                </a:lnTo>
                <a:lnTo>
                  <a:pt x="5204" y="274815"/>
                </a:lnTo>
                <a:lnTo>
                  <a:pt x="3303" y="284174"/>
                </a:lnTo>
                <a:lnTo>
                  <a:pt x="2035" y="291367"/>
                </a:lnTo>
                <a:lnTo>
                  <a:pt x="1190" y="297115"/>
                </a:lnTo>
                <a:lnTo>
                  <a:pt x="626" y="302852"/>
                </a:lnTo>
                <a:lnTo>
                  <a:pt x="250" y="308581"/>
                </a:lnTo>
                <a:lnTo>
                  <a:pt x="0" y="314306"/>
                </a:lnTo>
                <a:lnTo>
                  <a:pt x="785" y="318122"/>
                </a:lnTo>
                <a:lnTo>
                  <a:pt x="2262" y="320667"/>
                </a:lnTo>
                <a:lnTo>
                  <a:pt x="4198" y="322363"/>
                </a:lnTo>
                <a:lnTo>
                  <a:pt x="6442" y="323494"/>
                </a:lnTo>
                <a:lnTo>
                  <a:pt x="11475" y="324750"/>
                </a:lnTo>
                <a:lnTo>
                  <a:pt x="21967" y="325308"/>
                </a:lnTo>
                <a:lnTo>
                  <a:pt x="28765" y="325457"/>
                </a:lnTo>
                <a:lnTo>
                  <a:pt x="35203" y="324604"/>
                </a:lnTo>
                <a:lnTo>
                  <a:pt x="47434" y="321116"/>
                </a:lnTo>
                <a:lnTo>
                  <a:pt x="94242" y="305596"/>
                </a:lnTo>
                <a:lnTo>
                  <a:pt x="185895" y="277963"/>
                </a:lnTo>
                <a:lnTo>
                  <a:pt x="208390" y="271812"/>
                </a:lnTo>
                <a:lnTo>
                  <a:pt x="218769" y="269790"/>
                </a:lnTo>
                <a:lnTo>
                  <a:pt x="228547" y="268443"/>
                </a:lnTo>
                <a:lnTo>
                  <a:pt x="237922" y="267544"/>
                </a:lnTo>
                <a:lnTo>
                  <a:pt x="247031" y="265993"/>
                </a:lnTo>
                <a:lnTo>
                  <a:pt x="255960" y="264006"/>
                </a:lnTo>
                <a:lnTo>
                  <a:pt x="264771" y="261729"/>
                </a:lnTo>
                <a:lnTo>
                  <a:pt x="273501" y="259259"/>
                </a:lnTo>
                <a:lnTo>
                  <a:pt x="290823" y="253974"/>
                </a:lnTo>
                <a:lnTo>
                  <a:pt x="298490" y="252183"/>
                </a:lnTo>
                <a:lnTo>
                  <a:pt x="305506" y="250990"/>
                </a:lnTo>
                <a:lnTo>
                  <a:pt x="312090" y="250194"/>
                </a:lnTo>
                <a:lnTo>
                  <a:pt x="320287" y="249664"/>
                </a:lnTo>
                <a:lnTo>
                  <a:pt x="329563" y="249310"/>
                </a:lnTo>
                <a:lnTo>
                  <a:pt x="402407" y="248603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PenAnnotation212"/>
          <p:cNvSpPr/>
          <p:nvPr/>
        </p:nvSpPr>
        <p:spPr>
          <a:xfrm>
            <a:off x="6320790" y="3977676"/>
            <a:ext cx="1414463" cy="25679"/>
          </a:xfrm>
          <a:custGeom>
            <a:avLst/>
            <a:gdLst/>
            <a:ahLst/>
            <a:cxnLst/>
            <a:rect l="0" t="0" r="0" b="0"/>
            <a:pathLst>
              <a:path w="1414463" h="25679">
                <a:moveTo>
                  <a:pt x="0" y="8536"/>
                </a:moveTo>
                <a:lnTo>
                  <a:pt x="7381" y="15917"/>
                </a:lnTo>
                <a:lnTo>
                  <a:pt x="15663" y="16579"/>
                </a:lnTo>
                <a:lnTo>
                  <a:pt x="21871" y="16755"/>
                </a:lnTo>
                <a:lnTo>
                  <a:pt x="26964" y="17826"/>
                </a:lnTo>
                <a:lnTo>
                  <a:pt x="31310" y="19492"/>
                </a:lnTo>
                <a:lnTo>
                  <a:pt x="35161" y="21555"/>
                </a:lnTo>
                <a:lnTo>
                  <a:pt x="39633" y="22930"/>
                </a:lnTo>
                <a:lnTo>
                  <a:pt x="44519" y="23847"/>
                </a:lnTo>
                <a:lnTo>
                  <a:pt x="49682" y="24459"/>
                </a:lnTo>
                <a:lnTo>
                  <a:pt x="60498" y="25138"/>
                </a:lnTo>
                <a:lnTo>
                  <a:pt x="101960" y="25633"/>
                </a:lnTo>
                <a:lnTo>
                  <a:pt x="207799" y="25678"/>
                </a:lnTo>
                <a:lnTo>
                  <a:pt x="228068" y="23774"/>
                </a:lnTo>
                <a:lnTo>
                  <a:pt x="308134" y="13898"/>
                </a:lnTo>
                <a:lnTo>
                  <a:pt x="329248" y="12111"/>
                </a:lnTo>
                <a:lnTo>
                  <a:pt x="447413" y="4691"/>
                </a:lnTo>
                <a:lnTo>
                  <a:pt x="519842" y="2065"/>
                </a:lnTo>
                <a:lnTo>
                  <a:pt x="609183" y="898"/>
                </a:lnTo>
                <a:lnTo>
                  <a:pt x="1045033" y="0"/>
                </a:lnTo>
                <a:lnTo>
                  <a:pt x="1090071" y="940"/>
                </a:lnTo>
                <a:lnTo>
                  <a:pt x="1124859" y="2520"/>
                </a:lnTo>
                <a:lnTo>
                  <a:pt x="1152814" y="4525"/>
                </a:lnTo>
                <a:lnTo>
                  <a:pt x="1190500" y="5862"/>
                </a:lnTo>
                <a:lnTo>
                  <a:pt x="1414462" y="8536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One more 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2400" dirty="0" smtClean="0"/>
              <a:t>A boat can travel 36 miles downstream in 2 hours.  Coming back upstream, the boat takes 3 hours.  What is the rate of the boat in still water? What is the rate of the current?</a:t>
            </a:r>
            <a:endParaRPr lang="en-US" sz="2400" dirty="0"/>
          </a:p>
        </p:txBody>
      </p:sp>
      <p:sp>
        <p:nvSpPr>
          <p:cNvPr id="4" name="SMARTPenAnnotation123"/>
          <p:cNvSpPr/>
          <p:nvPr/>
        </p:nvSpPr>
        <p:spPr>
          <a:xfrm>
            <a:off x="6252209" y="2854642"/>
            <a:ext cx="274322" cy="317184"/>
          </a:xfrm>
          <a:custGeom>
            <a:avLst/>
            <a:gdLst/>
            <a:ahLst/>
            <a:cxnLst/>
            <a:rect l="0" t="0" r="0" b="0"/>
            <a:pathLst>
              <a:path w="274322" h="317184">
                <a:moveTo>
                  <a:pt x="0" y="0"/>
                </a:moveTo>
                <a:lnTo>
                  <a:pt x="0" y="4551"/>
                </a:lnTo>
                <a:lnTo>
                  <a:pt x="953" y="6844"/>
                </a:lnTo>
                <a:lnTo>
                  <a:pt x="6844" y="15575"/>
                </a:lnTo>
                <a:lnTo>
                  <a:pt x="11932" y="24702"/>
                </a:lnTo>
                <a:lnTo>
                  <a:pt x="15575" y="29803"/>
                </a:lnTo>
                <a:lnTo>
                  <a:pt x="19909" y="35109"/>
                </a:lnTo>
                <a:lnTo>
                  <a:pt x="24702" y="40551"/>
                </a:lnTo>
                <a:lnTo>
                  <a:pt x="30030" y="49138"/>
                </a:lnTo>
                <a:lnTo>
                  <a:pt x="31450" y="52761"/>
                </a:lnTo>
                <a:lnTo>
                  <a:pt x="35254" y="58986"/>
                </a:lnTo>
                <a:lnTo>
                  <a:pt x="40648" y="66947"/>
                </a:lnTo>
                <a:lnTo>
                  <a:pt x="47101" y="76064"/>
                </a:lnTo>
                <a:lnTo>
                  <a:pt x="52356" y="84047"/>
                </a:lnTo>
                <a:lnTo>
                  <a:pt x="56812" y="91274"/>
                </a:lnTo>
                <a:lnTo>
                  <a:pt x="60735" y="97997"/>
                </a:lnTo>
                <a:lnTo>
                  <a:pt x="65255" y="104384"/>
                </a:lnTo>
                <a:lnTo>
                  <a:pt x="70174" y="110547"/>
                </a:lnTo>
                <a:lnTo>
                  <a:pt x="75357" y="116560"/>
                </a:lnTo>
                <a:lnTo>
                  <a:pt x="80719" y="122474"/>
                </a:lnTo>
                <a:lnTo>
                  <a:pt x="91755" y="134126"/>
                </a:lnTo>
                <a:lnTo>
                  <a:pt x="96413" y="139900"/>
                </a:lnTo>
                <a:lnTo>
                  <a:pt x="100471" y="145654"/>
                </a:lnTo>
                <a:lnTo>
                  <a:pt x="104128" y="151395"/>
                </a:lnTo>
                <a:lnTo>
                  <a:pt x="108472" y="156175"/>
                </a:lnTo>
                <a:lnTo>
                  <a:pt x="113272" y="160314"/>
                </a:lnTo>
                <a:lnTo>
                  <a:pt x="118377" y="164026"/>
                </a:lnTo>
                <a:lnTo>
                  <a:pt x="125591" y="171263"/>
                </a:lnTo>
                <a:lnTo>
                  <a:pt x="134210" y="180851"/>
                </a:lnTo>
                <a:lnTo>
                  <a:pt x="143766" y="192005"/>
                </a:lnTo>
                <a:lnTo>
                  <a:pt x="152041" y="202298"/>
                </a:lnTo>
                <a:lnTo>
                  <a:pt x="159464" y="212018"/>
                </a:lnTo>
                <a:lnTo>
                  <a:pt x="166317" y="221355"/>
                </a:lnTo>
                <a:lnTo>
                  <a:pt x="172791" y="228533"/>
                </a:lnTo>
                <a:lnTo>
                  <a:pt x="179012" y="234270"/>
                </a:lnTo>
                <a:lnTo>
                  <a:pt x="185064" y="239048"/>
                </a:lnTo>
                <a:lnTo>
                  <a:pt x="190051" y="244138"/>
                </a:lnTo>
                <a:lnTo>
                  <a:pt x="194328" y="249436"/>
                </a:lnTo>
                <a:lnTo>
                  <a:pt x="198132" y="254873"/>
                </a:lnTo>
                <a:lnTo>
                  <a:pt x="204899" y="263455"/>
                </a:lnTo>
                <a:lnTo>
                  <a:pt x="208037" y="267076"/>
                </a:lnTo>
                <a:lnTo>
                  <a:pt x="212987" y="270443"/>
                </a:lnTo>
                <a:lnTo>
                  <a:pt x="219144" y="273641"/>
                </a:lnTo>
                <a:lnTo>
                  <a:pt x="226106" y="276725"/>
                </a:lnTo>
                <a:lnTo>
                  <a:pt x="230748" y="279733"/>
                </a:lnTo>
                <a:lnTo>
                  <a:pt x="233842" y="282691"/>
                </a:lnTo>
                <a:lnTo>
                  <a:pt x="235905" y="285616"/>
                </a:lnTo>
                <a:lnTo>
                  <a:pt x="238233" y="287566"/>
                </a:lnTo>
                <a:lnTo>
                  <a:pt x="240737" y="288865"/>
                </a:lnTo>
                <a:lnTo>
                  <a:pt x="243359" y="289732"/>
                </a:lnTo>
                <a:lnTo>
                  <a:pt x="248812" y="293235"/>
                </a:lnTo>
                <a:lnTo>
                  <a:pt x="251600" y="295502"/>
                </a:lnTo>
                <a:lnTo>
                  <a:pt x="253459" y="297967"/>
                </a:lnTo>
                <a:lnTo>
                  <a:pt x="255524" y="303245"/>
                </a:lnTo>
                <a:lnTo>
                  <a:pt x="257027" y="305033"/>
                </a:lnTo>
                <a:lnTo>
                  <a:pt x="258981" y="306225"/>
                </a:lnTo>
                <a:lnTo>
                  <a:pt x="274321" y="31718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124"/>
          <p:cNvSpPr/>
          <p:nvPr/>
        </p:nvSpPr>
        <p:spPr>
          <a:xfrm>
            <a:off x="6296015" y="2897505"/>
            <a:ext cx="221943" cy="236000"/>
          </a:xfrm>
          <a:custGeom>
            <a:avLst/>
            <a:gdLst/>
            <a:ahLst/>
            <a:cxnLst/>
            <a:rect l="0" t="0" r="0" b="0"/>
            <a:pathLst>
              <a:path w="221943" h="236000">
                <a:moveTo>
                  <a:pt x="221942" y="0"/>
                </a:moveTo>
                <a:lnTo>
                  <a:pt x="212841" y="4551"/>
                </a:lnTo>
                <a:lnTo>
                  <a:pt x="209207" y="6844"/>
                </a:lnTo>
                <a:lnTo>
                  <a:pt x="202629" y="11931"/>
                </a:lnTo>
                <a:lnTo>
                  <a:pt x="198590" y="14622"/>
                </a:lnTo>
                <a:lnTo>
                  <a:pt x="193991" y="17368"/>
                </a:lnTo>
                <a:lnTo>
                  <a:pt x="189021" y="20151"/>
                </a:lnTo>
                <a:lnTo>
                  <a:pt x="184754" y="23911"/>
                </a:lnTo>
                <a:lnTo>
                  <a:pt x="180958" y="28323"/>
                </a:lnTo>
                <a:lnTo>
                  <a:pt x="177474" y="33170"/>
                </a:lnTo>
                <a:lnTo>
                  <a:pt x="174199" y="38305"/>
                </a:lnTo>
                <a:lnTo>
                  <a:pt x="171064" y="43634"/>
                </a:lnTo>
                <a:lnTo>
                  <a:pt x="168021" y="49092"/>
                </a:lnTo>
                <a:lnTo>
                  <a:pt x="164087" y="54635"/>
                </a:lnTo>
                <a:lnTo>
                  <a:pt x="159559" y="60236"/>
                </a:lnTo>
                <a:lnTo>
                  <a:pt x="154636" y="65875"/>
                </a:lnTo>
                <a:lnTo>
                  <a:pt x="149449" y="71539"/>
                </a:lnTo>
                <a:lnTo>
                  <a:pt x="138606" y="82912"/>
                </a:lnTo>
                <a:lnTo>
                  <a:pt x="128284" y="95280"/>
                </a:lnTo>
                <a:lnTo>
                  <a:pt x="86665" y="146976"/>
                </a:lnTo>
                <a:lnTo>
                  <a:pt x="76513" y="158944"/>
                </a:lnTo>
                <a:lnTo>
                  <a:pt x="67839" y="168827"/>
                </a:lnTo>
                <a:lnTo>
                  <a:pt x="59199" y="178274"/>
                </a:lnTo>
                <a:lnTo>
                  <a:pt x="35292" y="203316"/>
                </a:lnTo>
                <a:lnTo>
                  <a:pt x="25321" y="213553"/>
                </a:lnTo>
                <a:lnTo>
                  <a:pt x="20377" y="217616"/>
                </a:lnTo>
                <a:lnTo>
                  <a:pt x="15176" y="221277"/>
                </a:lnTo>
                <a:lnTo>
                  <a:pt x="2241" y="229446"/>
                </a:lnTo>
                <a:lnTo>
                  <a:pt x="1180" y="231069"/>
                </a:lnTo>
                <a:lnTo>
                  <a:pt x="0" y="235412"/>
                </a:lnTo>
                <a:lnTo>
                  <a:pt x="639" y="235999"/>
                </a:lnTo>
                <a:lnTo>
                  <a:pt x="2016" y="235438"/>
                </a:lnTo>
                <a:lnTo>
                  <a:pt x="7630" y="23145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125"/>
          <p:cNvSpPr/>
          <p:nvPr/>
        </p:nvSpPr>
        <p:spPr>
          <a:xfrm>
            <a:off x="6740842" y="2923584"/>
            <a:ext cx="274321" cy="16784"/>
          </a:xfrm>
          <a:custGeom>
            <a:avLst/>
            <a:gdLst/>
            <a:ahLst/>
            <a:cxnLst/>
            <a:rect l="0" t="0" r="0" b="0"/>
            <a:pathLst>
              <a:path w="274321" h="16784">
                <a:moveTo>
                  <a:pt x="0" y="16783"/>
                </a:moveTo>
                <a:lnTo>
                  <a:pt x="64122" y="16783"/>
                </a:lnTo>
                <a:lnTo>
                  <a:pt x="71323" y="15830"/>
                </a:lnTo>
                <a:lnTo>
                  <a:pt x="78982" y="14243"/>
                </a:lnTo>
                <a:lnTo>
                  <a:pt x="86944" y="12232"/>
                </a:lnTo>
                <a:lnTo>
                  <a:pt x="95110" y="10892"/>
                </a:lnTo>
                <a:lnTo>
                  <a:pt x="103412" y="9998"/>
                </a:lnTo>
                <a:lnTo>
                  <a:pt x="111804" y="9402"/>
                </a:lnTo>
                <a:lnTo>
                  <a:pt x="120256" y="9005"/>
                </a:lnTo>
                <a:lnTo>
                  <a:pt x="137267" y="8563"/>
                </a:lnTo>
                <a:lnTo>
                  <a:pt x="144851" y="7494"/>
                </a:lnTo>
                <a:lnTo>
                  <a:pt x="151813" y="5828"/>
                </a:lnTo>
                <a:lnTo>
                  <a:pt x="158359" y="3765"/>
                </a:lnTo>
                <a:lnTo>
                  <a:pt x="167485" y="2389"/>
                </a:lnTo>
                <a:lnTo>
                  <a:pt x="178332" y="1472"/>
                </a:lnTo>
                <a:lnTo>
                  <a:pt x="190325" y="861"/>
                </a:lnTo>
                <a:lnTo>
                  <a:pt x="216351" y="181"/>
                </a:lnTo>
                <a:lnTo>
                  <a:pt x="229959" y="0"/>
                </a:lnTo>
                <a:lnTo>
                  <a:pt x="240936" y="832"/>
                </a:lnTo>
                <a:lnTo>
                  <a:pt x="250159" y="2339"/>
                </a:lnTo>
                <a:lnTo>
                  <a:pt x="274320" y="821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126"/>
          <p:cNvSpPr/>
          <p:nvPr/>
        </p:nvSpPr>
        <p:spPr>
          <a:xfrm>
            <a:off x="6757987" y="3017520"/>
            <a:ext cx="334329" cy="34291"/>
          </a:xfrm>
          <a:custGeom>
            <a:avLst/>
            <a:gdLst/>
            <a:ahLst/>
            <a:cxnLst/>
            <a:rect l="0" t="0" r="0" b="0"/>
            <a:pathLst>
              <a:path w="334329" h="34291">
                <a:moveTo>
                  <a:pt x="0" y="34290"/>
                </a:moveTo>
                <a:lnTo>
                  <a:pt x="66725" y="34290"/>
                </a:lnTo>
                <a:lnTo>
                  <a:pt x="84489" y="33337"/>
                </a:lnTo>
                <a:lnTo>
                  <a:pt x="127086" y="29739"/>
                </a:lnTo>
                <a:lnTo>
                  <a:pt x="143779" y="27446"/>
                </a:lnTo>
                <a:lnTo>
                  <a:pt x="156813" y="24964"/>
                </a:lnTo>
                <a:lnTo>
                  <a:pt x="167407" y="22358"/>
                </a:lnTo>
                <a:lnTo>
                  <a:pt x="180184" y="20620"/>
                </a:lnTo>
                <a:lnTo>
                  <a:pt x="194418" y="19462"/>
                </a:lnTo>
                <a:lnTo>
                  <a:pt x="209622" y="18689"/>
                </a:lnTo>
                <a:lnTo>
                  <a:pt x="223568" y="17222"/>
                </a:lnTo>
                <a:lnTo>
                  <a:pt x="236675" y="15291"/>
                </a:lnTo>
                <a:lnTo>
                  <a:pt x="249224" y="13051"/>
                </a:lnTo>
                <a:lnTo>
                  <a:pt x="262351" y="11558"/>
                </a:lnTo>
                <a:lnTo>
                  <a:pt x="275866" y="10563"/>
                </a:lnTo>
                <a:lnTo>
                  <a:pt x="289638" y="9899"/>
                </a:lnTo>
                <a:lnTo>
                  <a:pt x="299772" y="8504"/>
                </a:lnTo>
                <a:lnTo>
                  <a:pt x="307481" y="6622"/>
                </a:lnTo>
                <a:lnTo>
                  <a:pt x="313572" y="4414"/>
                </a:lnTo>
                <a:lnTo>
                  <a:pt x="318586" y="2943"/>
                </a:lnTo>
                <a:lnTo>
                  <a:pt x="322880" y="1962"/>
                </a:lnTo>
                <a:lnTo>
                  <a:pt x="334328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127"/>
          <p:cNvSpPr/>
          <p:nvPr/>
        </p:nvSpPr>
        <p:spPr>
          <a:xfrm>
            <a:off x="7199659" y="2881865"/>
            <a:ext cx="235016" cy="298062"/>
          </a:xfrm>
          <a:custGeom>
            <a:avLst/>
            <a:gdLst/>
            <a:ahLst/>
            <a:cxnLst/>
            <a:rect l="0" t="0" r="0" b="0"/>
            <a:pathLst>
              <a:path w="235016" h="298062">
                <a:moveTo>
                  <a:pt x="166975" y="32785"/>
                </a:moveTo>
                <a:lnTo>
                  <a:pt x="174356" y="10642"/>
                </a:lnTo>
                <a:lnTo>
                  <a:pt x="173801" y="8498"/>
                </a:lnTo>
                <a:lnTo>
                  <a:pt x="170644" y="3576"/>
                </a:lnTo>
                <a:lnTo>
                  <a:pt x="168469" y="1882"/>
                </a:lnTo>
                <a:lnTo>
                  <a:pt x="166066" y="753"/>
                </a:lnTo>
                <a:lnTo>
                  <a:pt x="163512" y="0"/>
                </a:lnTo>
                <a:lnTo>
                  <a:pt x="159904" y="451"/>
                </a:lnTo>
                <a:lnTo>
                  <a:pt x="155594" y="1704"/>
                </a:lnTo>
                <a:lnTo>
                  <a:pt x="150815" y="3492"/>
                </a:lnTo>
                <a:lnTo>
                  <a:pt x="144772" y="4683"/>
                </a:lnTo>
                <a:lnTo>
                  <a:pt x="137886" y="5478"/>
                </a:lnTo>
                <a:lnTo>
                  <a:pt x="130438" y="6007"/>
                </a:lnTo>
                <a:lnTo>
                  <a:pt x="120709" y="8266"/>
                </a:lnTo>
                <a:lnTo>
                  <a:pt x="109462" y="11676"/>
                </a:lnTo>
                <a:lnTo>
                  <a:pt x="97201" y="15855"/>
                </a:lnTo>
                <a:lnTo>
                  <a:pt x="87121" y="19593"/>
                </a:lnTo>
                <a:lnTo>
                  <a:pt x="78497" y="23038"/>
                </a:lnTo>
                <a:lnTo>
                  <a:pt x="70842" y="26287"/>
                </a:lnTo>
                <a:lnTo>
                  <a:pt x="57257" y="32437"/>
                </a:lnTo>
                <a:lnTo>
                  <a:pt x="50968" y="35410"/>
                </a:lnTo>
                <a:lnTo>
                  <a:pt x="45822" y="39297"/>
                </a:lnTo>
                <a:lnTo>
                  <a:pt x="41439" y="43794"/>
                </a:lnTo>
                <a:lnTo>
                  <a:pt x="37565" y="48697"/>
                </a:lnTo>
                <a:lnTo>
                  <a:pt x="32124" y="53870"/>
                </a:lnTo>
                <a:lnTo>
                  <a:pt x="25640" y="59224"/>
                </a:lnTo>
                <a:lnTo>
                  <a:pt x="18460" y="64698"/>
                </a:lnTo>
                <a:lnTo>
                  <a:pt x="13672" y="69301"/>
                </a:lnTo>
                <a:lnTo>
                  <a:pt x="8353" y="76954"/>
                </a:lnTo>
                <a:lnTo>
                  <a:pt x="3449" y="86070"/>
                </a:lnTo>
                <a:lnTo>
                  <a:pt x="809" y="91169"/>
                </a:lnTo>
                <a:lnTo>
                  <a:pt x="0" y="95520"/>
                </a:lnTo>
                <a:lnTo>
                  <a:pt x="413" y="99373"/>
                </a:lnTo>
                <a:lnTo>
                  <a:pt x="2461" y="106194"/>
                </a:lnTo>
                <a:lnTo>
                  <a:pt x="3370" y="112401"/>
                </a:lnTo>
                <a:lnTo>
                  <a:pt x="5518" y="115390"/>
                </a:lnTo>
                <a:lnTo>
                  <a:pt x="8855" y="118335"/>
                </a:lnTo>
                <a:lnTo>
                  <a:pt x="12985" y="121250"/>
                </a:lnTo>
                <a:lnTo>
                  <a:pt x="20113" y="124490"/>
                </a:lnTo>
                <a:lnTo>
                  <a:pt x="23347" y="125354"/>
                </a:lnTo>
                <a:lnTo>
                  <a:pt x="34561" y="128854"/>
                </a:lnTo>
                <a:lnTo>
                  <a:pt x="41551" y="131121"/>
                </a:lnTo>
                <a:lnTo>
                  <a:pt x="48117" y="133585"/>
                </a:lnTo>
                <a:lnTo>
                  <a:pt x="54399" y="136180"/>
                </a:lnTo>
                <a:lnTo>
                  <a:pt x="60492" y="138862"/>
                </a:lnTo>
                <a:lnTo>
                  <a:pt x="67412" y="140651"/>
                </a:lnTo>
                <a:lnTo>
                  <a:pt x="74883" y="141843"/>
                </a:lnTo>
                <a:lnTo>
                  <a:pt x="82720" y="142637"/>
                </a:lnTo>
                <a:lnTo>
                  <a:pt x="93660" y="145072"/>
                </a:lnTo>
                <a:lnTo>
                  <a:pt x="106669" y="148601"/>
                </a:lnTo>
                <a:lnTo>
                  <a:pt x="121056" y="152858"/>
                </a:lnTo>
                <a:lnTo>
                  <a:pt x="132553" y="155696"/>
                </a:lnTo>
                <a:lnTo>
                  <a:pt x="142122" y="157588"/>
                </a:lnTo>
                <a:lnTo>
                  <a:pt x="150407" y="158849"/>
                </a:lnTo>
                <a:lnTo>
                  <a:pt x="158787" y="160643"/>
                </a:lnTo>
                <a:lnTo>
                  <a:pt x="167232" y="162791"/>
                </a:lnTo>
                <a:lnTo>
                  <a:pt x="175718" y="165175"/>
                </a:lnTo>
                <a:lnTo>
                  <a:pt x="182329" y="167718"/>
                </a:lnTo>
                <a:lnTo>
                  <a:pt x="187689" y="170365"/>
                </a:lnTo>
                <a:lnTo>
                  <a:pt x="192214" y="173082"/>
                </a:lnTo>
                <a:lnTo>
                  <a:pt x="197136" y="175847"/>
                </a:lnTo>
                <a:lnTo>
                  <a:pt x="207685" y="181458"/>
                </a:lnTo>
                <a:lnTo>
                  <a:pt x="212213" y="184287"/>
                </a:lnTo>
                <a:lnTo>
                  <a:pt x="216184" y="187126"/>
                </a:lnTo>
                <a:lnTo>
                  <a:pt x="219784" y="189972"/>
                </a:lnTo>
                <a:lnTo>
                  <a:pt x="226323" y="198213"/>
                </a:lnTo>
                <a:lnTo>
                  <a:pt x="231452" y="207273"/>
                </a:lnTo>
                <a:lnTo>
                  <a:pt x="233732" y="214475"/>
                </a:lnTo>
                <a:lnTo>
                  <a:pt x="234745" y="220851"/>
                </a:lnTo>
                <a:lnTo>
                  <a:pt x="235015" y="223885"/>
                </a:lnTo>
                <a:lnTo>
                  <a:pt x="234243" y="226859"/>
                </a:lnTo>
                <a:lnTo>
                  <a:pt x="230844" y="232705"/>
                </a:lnTo>
                <a:lnTo>
                  <a:pt x="223619" y="241018"/>
                </a:lnTo>
                <a:lnTo>
                  <a:pt x="211381" y="253868"/>
                </a:lnTo>
                <a:lnTo>
                  <a:pt x="208009" y="257326"/>
                </a:lnTo>
                <a:lnTo>
                  <a:pt x="203857" y="260584"/>
                </a:lnTo>
                <a:lnTo>
                  <a:pt x="199183" y="263708"/>
                </a:lnTo>
                <a:lnTo>
                  <a:pt x="194162" y="266744"/>
                </a:lnTo>
                <a:lnTo>
                  <a:pt x="188910" y="269720"/>
                </a:lnTo>
                <a:lnTo>
                  <a:pt x="177995" y="275567"/>
                </a:lnTo>
                <a:lnTo>
                  <a:pt x="172417" y="277507"/>
                </a:lnTo>
                <a:lnTo>
                  <a:pt x="166793" y="278800"/>
                </a:lnTo>
                <a:lnTo>
                  <a:pt x="161139" y="279662"/>
                </a:lnTo>
                <a:lnTo>
                  <a:pt x="154512" y="281190"/>
                </a:lnTo>
                <a:lnTo>
                  <a:pt x="147236" y="283160"/>
                </a:lnTo>
                <a:lnTo>
                  <a:pt x="139529" y="285427"/>
                </a:lnTo>
                <a:lnTo>
                  <a:pt x="132485" y="287890"/>
                </a:lnTo>
                <a:lnTo>
                  <a:pt x="125885" y="290485"/>
                </a:lnTo>
                <a:lnTo>
                  <a:pt x="119579" y="293167"/>
                </a:lnTo>
                <a:lnTo>
                  <a:pt x="113470" y="294956"/>
                </a:lnTo>
                <a:lnTo>
                  <a:pt x="107493" y="296148"/>
                </a:lnTo>
                <a:lnTo>
                  <a:pt x="101603" y="296942"/>
                </a:lnTo>
                <a:lnTo>
                  <a:pt x="93867" y="297473"/>
                </a:lnTo>
                <a:lnTo>
                  <a:pt x="84898" y="297826"/>
                </a:lnTo>
                <a:lnTo>
                  <a:pt x="75110" y="298061"/>
                </a:lnTo>
                <a:lnTo>
                  <a:pt x="65727" y="297266"/>
                </a:lnTo>
                <a:lnTo>
                  <a:pt x="56614" y="295783"/>
                </a:lnTo>
                <a:lnTo>
                  <a:pt x="47681" y="293842"/>
                </a:lnTo>
                <a:lnTo>
                  <a:pt x="39821" y="291595"/>
                </a:lnTo>
                <a:lnTo>
                  <a:pt x="32676" y="289145"/>
                </a:lnTo>
                <a:lnTo>
                  <a:pt x="26007" y="286559"/>
                </a:lnTo>
                <a:lnTo>
                  <a:pt x="21562" y="283883"/>
                </a:lnTo>
                <a:lnTo>
                  <a:pt x="18598" y="281146"/>
                </a:lnTo>
                <a:lnTo>
                  <a:pt x="16623" y="278369"/>
                </a:lnTo>
                <a:lnTo>
                  <a:pt x="14427" y="272743"/>
                </a:lnTo>
                <a:lnTo>
                  <a:pt x="12671" y="25567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128"/>
          <p:cNvSpPr/>
          <p:nvPr/>
        </p:nvSpPr>
        <p:spPr>
          <a:xfrm>
            <a:off x="7555230" y="2906077"/>
            <a:ext cx="77153" cy="462916"/>
          </a:xfrm>
          <a:custGeom>
            <a:avLst/>
            <a:gdLst/>
            <a:ahLst/>
            <a:cxnLst/>
            <a:rect l="0" t="0" r="0" b="0"/>
            <a:pathLst>
              <a:path w="77153" h="462916">
                <a:moveTo>
                  <a:pt x="0" y="0"/>
                </a:moveTo>
                <a:lnTo>
                  <a:pt x="0" y="9102"/>
                </a:lnTo>
                <a:lnTo>
                  <a:pt x="952" y="13688"/>
                </a:lnTo>
                <a:lnTo>
                  <a:pt x="2540" y="18650"/>
                </a:lnTo>
                <a:lnTo>
                  <a:pt x="4551" y="23863"/>
                </a:lnTo>
                <a:lnTo>
                  <a:pt x="6785" y="34736"/>
                </a:lnTo>
                <a:lnTo>
                  <a:pt x="7778" y="45918"/>
                </a:lnTo>
                <a:lnTo>
                  <a:pt x="8219" y="57238"/>
                </a:lnTo>
                <a:lnTo>
                  <a:pt x="9289" y="62924"/>
                </a:lnTo>
                <a:lnTo>
                  <a:pt x="10955" y="68619"/>
                </a:lnTo>
                <a:lnTo>
                  <a:pt x="13018" y="74321"/>
                </a:lnTo>
                <a:lnTo>
                  <a:pt x="15311" y="85737"/>
                </a:lnTo>
                <a:lnTo>
                  <a:pt x="15922" y="91448"/>
                </a:lnTo>
                <a:lnTo>
                  <a:pt x="19142" y="113033"/>
                </a:lnTo>
                <a:lnTo>
                  <a:pt x="21333" y="126791"/>
                </a:lnTo>
                <a:lnTo>
                  <a:pt x="23747" y="138820"/>
                </a:lnTo>
                <a:lnTo>
                  <a:pt x="26309" y="149696"/>
                </a:lnTo>
                <a:lnTo>
                  <a:pt x="28969" y="159805"/>
                </a:lnTo>
                <a:lnTo>
                  <a:pt x="30743" y="169402"/>
                </a:lnTo>
                <a:lnTo>
                  <a:pt x="31925" y="178657"/>
                </a:lnTo>
                <a:lnTo>
                  <a:pt x="32713" y="187685"/>
                </a:lnTo>
                <a:lnTo>
                  <a:pt x="34192" y="199418"/>
                </a:lnTo>
                <a:lnTo>
                  <a:pt x="38373" y="227695"/>
                </a:lnTo>
                <a:lnTo>
                  <a:pt x="41775" y="243237"/>
                </a:lnTo>
                <a:lnTo>
                  <a:pt x="45947" y="259313"/>
                </a:lnTo>
                <a:lnTo>
                  <a:pt x="50634" y="275745"/>
                </a:lnTo>
                <a:lnTo>
                  <a:pt x="53759" y="290511"/>
                </a:lnTo>
                <a:lnTo>
                  <a:pt x="55841" y="304164"/>
                </a:lnTo>
                <a:lnTo>
                  <a:pt x="57230" y="317076"/>
                </a:lnTo>
                <a:lnTo>
                  <a:pt x="58156" y="327589"/>
                </a:lnTo>
                <a:lnTo>
                  <a:pt x="58773" y="336503"/>
                </a:lnTo>
                <a:lnTo>
                  <a:pt x="59184" y="344350"/>
                </a:lnTo>
                <a:lnTo>
                  <a:pt x="60411" y="351487"/>
                </a:lnTo>
                <a:lnTo>
                  <a:pt x="62181" y="358149"/>
                </a:lnTo>
                <a:lnTo>
                  <a:pt x="64314" y="364497"/>
                </a:lnTo>
                <a:lnTo>
                  <a:pt x="65736" y="371585"/>
                </a:lnTo>
                <a:lnTo>
                  <a:pt x="66684" y="379168"/>
                </a:lnTo>
                <a:lnTo>
                  <a:pt x="67316" y="387082"/>
                </a:lnTo>
                <a:lnTo>
                  <a:pt x="67737" y="397119"/>
                </a:lnTo>
                <a:lnTo>
                  <a:pt x="68413" y="437289"/>
                </a:lnTo>
                <a:lnTo>
                  <a:pt x="68468" y="442974"/>
                </a:lnTo>
                <a:lnTo>
                  <a:pt x="69458" y="446763"/>
                </a:lnTo>
                <a:lnTo>
                  <a:pt x="71070" y="449290"/>
                </a:lnTo>
                <a:lnTo>
                  <a:pt x="77152" y="46291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129"/>
          <p:cNvSpPr/>
          <p:nvPr/>
        </p:nvSpPr>
        <p:spPr>
          <a:xfrm>
            <a:off x="7606665" y="2880413"/>
            <a:ext cx="260954" cy="214111"/>
          </a:xfrm>
          <a:custGeom>
            <a:avLst/>
            <a:gdLst/>
            <a:ahLst/>
            <a:cxnLst/>
            <a:rect l="0" t="0" r="0" b="0"/>
            <a:pathLst>
              <a:path w="260954" h="214111">
                <a:moveTo>
                  <a:pt x="0" y="68526"/>
                </a:moveTo>
                <a:lnTo>
                  <a:pt x="0" y="46384"/>
                </a:lnTo>
                <a:lnTo>
                  <a:pt x="952" y="44240"/>
                </a:lnTo>
                <a:lnTo>
                  <a:pt x="4551" y="39318"/>
                </a:lnTo>
                <a:lnTo>
                  <a:pt x="9325" y="33955"/>
                </a:lnTo>
                <a:lnTo>
                  <a:pt x="16527" y="27444"/>
                </a:lnTo>
                <a:lnTo>
                  <a:pt x="22447" y="23041"/>
                </a:lnTo>
                <a:lnTo>
                  <a:pt x="29252" y="18200"/>
                </a:lnTo>
                <a:lnTo>
                  <a:pt x="35694" y="14020"/>
                </a:lnTo>
                <a:lnTo>
                  <a:pt x="41893" y="10282"/>
                </a:lnTo>
                <a:lnTo>
                  <a:pt x="47932" y="6837"/>
                </a:lnTo>
                <a:lnTo>
                  <a:pt x="53861" y="4540"/>
                </a:lnTo>
                <a:lnTo>
                  <a:pt x="59720" y="3009"/>
                </a:lnTo>
                <a:lnTo>
                  <a:pt x="65531" y="1988"/>
                </a:lnTo>
                <a:lnTo>
                  <a:pt x="72263" y="1308"/>
                </a:lnTo>
                <a:lnTo>
                  <a:pt x="79607" y="854"/>
                </a:lnTo>
                <a:lnTo>
                  <a:pt x="95388" y="350"/>
                </a:lnTo>
                <a:lnTo>
                  <a:pt x="132753" y="0"/>
                </a:lnTo>
                <a:lnTo>
                  <a:pt x="139936" y="934"/>
                </a:lnTo>
                <a:lnTo>
                  <a:pt x="147583" y="2510"/>
                </a:lnTo>
                <a:lnTo>
                  <a:pt x="155539" y="4513"/>
                </a:lnTo>
                <a:lnTo>
                  <a:pt x="163700" y="6801"/>
                </a:lnTo>
                <a:lnTo>
                  <a:pt x="180388" y="11883"/>
                </a:lnTo>
                <a:lnTo>
                  <a:pt x="187886" y="14572"/>
                </a:lnTo>
                <a:lnTo>
                  <a:pt x="194790" y="17317"/>
                </a:lnTo>
                <a:lnTo>
                  <a:pt x="201297" y="20099"/>
                </a:lnTo>
                <a:lnTo>
                  <a:pt x="213608" y="25731"/>
                </a:lnTo>
                <a:lnTo>
                  <a:pt x="219558" y="28566"/>
                </a:lnTo>
                <a:lnTo>
                  <a:pt x="224477" y="31409"/>
                </a:lnTo>
                <a:lnTo>
                  <a:pt x="232482" y="37107"/>
                </a:lnTo>
                <a:lnTo>
                  <a:pt x="235950" y="40913"/>
                </a:lnTo>
                <a:lnTo>
                  <a:pt x="239215" y="45355"/>
                </a:lnTo>
                <a:lnTo>
                  <a:pt x="242345" y="50221"/>
                </a:lnTo>
                <a:lnTo>
                  <a:pt x="245382" y="54418"/>
                </a:lnTo>
                <a:lnTo>
                  <a:pt x="248360" y="58169"/>
                </a:lnTo>
                <a:lnTo>
                  <a:pt x="251299" y="61621"/>
                </a:lnTo>
                <a:lnTo>
                  <a:pt x="254210" y="67733"/>
                </a:lnTo>
                <a:lnTo>
                  <a:pt x="257103" y="75618"/>
                </a:lnTo>
                <a:lnTo>
                  <a:pt x="259985" y="84684"/>
                </a:lnTo>
                <a:lnTo>
                  <a:pt x="260953" y="91680"/>
                </a:lnTo>
                <a:lnTo>
                  <a:pt x="260646" y="97298"/>
                </a:lnTo>
                <a:lnTo>
                  <a:pt x="259489" y="101995"/>
                </a:lnTo>
                <a:lnTo>
                  <a:pt x="255860" y="108936"/>
                </a:lnTo>
                <a:lnTo>
                  <a:pt x="250584" y="117374"/>
                </a:lnTo>
                <a:lnTo>
                  <a:pt x="244208" y="126809"/>
                </a:lnTo>
                <a:lnTo>
                  <a:pt x="238053" y="135004"/>
                </a:lnTo>
                <a:lnTo>
                  <a:pt x="232044" y="142372"/>
                </a:lnTo>
                <a:lnTo>
                  <a:pt x="226133" y="149190"/>
                </a:lnTo>
                <a:lnTo>
                  <a:pt x="219336" y="154687"/>
                </a:lnTo>
                <a:lnTo>
                  <a:pt x="211946" y="159304"/>
                </a:lnTo>
                <a:lnTo>
                  <a:pt x="184105" y="173559"/>
                </a:lnTo>
                <a:lnTo>
                  <a:pt x="177029" y="176648"/>
                </a:lnTo>
                <a:lnTo>
                  <a:pt x="169454" y="179660"/>
                </a:lnTo>
                <a:lnTo>
                  <a:pt x="161547" y="182620"/>
                </a:lnTo>
                <a:lnTo>
                  <a:pt x="154370" y="185547"/>
                </a:lnTo>
                <a:lnTo>
                  <a:pt x="147681" y="188450"/>
                </a:lnTo>
                <a:lnTo>
                  <a:pt x="135168" y="194216"/>
                </a:lnTo>
                <a:lnTo>
                  <a:pt x="105841" y="208539"/>
                </a:lnTo>
                <a:lnTo>
                  <a:pt x="100088" y="210446"/>
                </a:lnTo>
                <a:lnTo>
                  <a:pt x="94348" y="211717"/>
                </a:lnTo>
                <a:lnTo>
                  <a:pt x="88617" y="212564"/>
                </a:lnTo>
                <a:lnTo>
                  <a:pt x="82890" y="213129"/>
                </a:lnTo>
                <a:lnTo>
                  <a:pt x="77167" y="213506"/>
                </a:lnTo>
                <a:lnTo>
                  <a:pt x="71446" y="213757"/>
                </a:lnTo>
                <a:lnTo>
                  <a:pt x="60011" y="214036"/>
                </a:lnTo>
                <a:lnTo>
                  <a:pt x="54295" y="214110"/>
                </a:lnTo>
                <a:lnTo>
                  <a:pt x="49532" y="213207"/>
                </a:lnTo>
                <a:lnTo>
                  <a:pt x="45403" y="211653"/>
                </a:lnTo>
                <a:lnTo>
                  <a:pt x="34290" y="20568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130"/>
          <p:cNvSpPr/>
          <p:nvPr/>
        </p:nvSpPr>
        <p:spPr>
          <a:xfrm>
            <a:off x="7949565" y="2855154"/>
            <a:ext cx="308611" cy="239473"/>
          </a:xfrm>
          <a:custGeom>
            <a:avLst/>
            <a:gdLst/>
            <a:ahLst/>
            <a:cxnLst/>
            <a:rect l="0" t="0" r="0" b="0"/>
            <a:pathLst>
              <a:path w="308611" h="239473">
                <a:moveTo>
                  <a:pt x="0" y="179510"/>
                </a:moveTo>
                <a:lnTo>
                  <a:pt x="13652" y="170409"/>
                </a:lnTo>
                <a:lnTo>
                  <a:pt x="22894" y="165941"/>
                </a:lnTo>
                <a:lnTo>
                  <a:pt x="31130" y="163002"/>
                </a:lnTo>
                <a:lnTo>
                  <a:pt x="35993" y="160885"/>
                </a:lnTo>
                <a:lnTo>
                  <a:pt x="46477" y="155993"/>
                </a:lnTo>
                <a:lnTo>
                  <a:pt x="57486" y="150643"/>
                </a:lnTo>
                <a:lnTo>
                  <a:pt x="66189" y="147630"/>
                </a:lnTo>
                <a:lnTo>
                  <a:pt x="74184" y="145339"/>
                </a:lnTo>
                <a:lnTo>
                  <a:pt x="78984" y="143395"/>
                </a:lnTo>
                <a:lnTo>
                  <a:pt x="84088" y="141146"/>
                </a:lnTo>
                <a:lnTo>
                  <a:pt x="92253" y="134884"/>
                </a:lnTo>
                <a:lnTo>
                  <a:pt x="102459" y="125947"/>
                </a:lnTo>
                <a:lnTo>
                  <a:pt x="114026" y="115226"/>
                </a:lnTo>
                <a:lnTo>
                  <a:pt x="125547" y="105222"/>
                </a:lnTo>
                <a:lnTo>
                  <a:pt x="137038" y="95695"/>
                </a:lnTo>
                <a:lnTo>
                  <a:pt x="148508" y="86486"/>
                </a:lnTo>
                <a:lnTo>
                  <a:pt x="159012" y="76537"/>
                </a:lnTo>
                <a:lnTo>
                  <a:pt x="168873" y="66094"/>
                </a:lnTo>
                <a:lnTo>
                  <a:pt x="178305" y="55322"/>
                </a:lnTo>
                <a:lnTo>
                  <a:pt x="184591" y="47188"/>
                </a:lnTo>
                <a:lnTo>
                  <a:pt x="188784" y="40813"/>
                </a:lnTo>
                <a:lnTo>
                  <a:pt x="191579" y="35611"/>
                </a:lnTo>
                <a:lnTo>
                  <a:pt x="193441" y="31190"/>
                </a:lnTo>
                <a:lnTo>
                  <a:pt x="195512" y="23738"/>
                </a:lnTo>
                <a:lnTo>
                  <a:pt x="196431" y="17251"/>
                </a:lnTo>
                <a:lnTo>
                  <a:pt x="196676" y="14187"/>
                </a:lnTo>
                <a:lnTo>
                  <a:pt x="195887" y="11193"/>
                </a:lnTo>
                <a:lnTo>
                  <a:pt x="192471" y="5325"/>
                </a:lnTo>
                <a:lnTo>
                  <a:pt x="190226" y="3380"/>
                </a:lnTo>
                <a:lnTo>
                  <a:pt x="187777" y="2082"/>
                </a:lnTo>
                <a:lnTo>
                  <a:pt x="182516" y="641"/>
                </a:lnTo>
                <a:lnTo>
                  <a:pt x="177003" y="0"/>
                </a:lnTo>
                <a:lnTo>
                  <a:pt x="171342" y="782"/>
                </a:lnTo>
                <a:lnTo>
                  <a:pt x="163758" y="2256"/>
                </a:lnTo>
                <a:lnTo>
                  <a:pt x="154892" y="4191"/>
                </a:lnTo>
                <a:lnTo>
                  <a:pt x="148029" y="6433"/>
                </a:lnTo>
                <a:lnTo>
                  <a:pt x="142500" y="8881"/>
                </a:lnTo>
                <a:lnTo>
                  <a:pt x="137863" y="11465"/>
                </a:lnTo>
                <a:lnTo>
                  <a:pt x="133818" y="15093"/>
                </a:lnTo>
                <a:lnTo>
                  <a:pt x="130169" y="19416"/>
                </a:lnTo>
                <a:lnTo>
                  <a:pt x="126784" y="24204"/>
                </a:lnTo>
                <a:lnTo>
                  <a:pt x="121670" y="30253"/>
                </a:lnTo>
                <a:lnTo>
                  <a:pt x="115404" y="37143"/>
                </a:lnTo>
                <a:lnTo>
                  <a:pt x="101773" y="51466"/>
                </a:lnTo>
                <a:lnTo>
                  <a:pt x="89365" y="64182"/>
                </a:lnTo>
                <a:lnTo>
                  <a:pt x="83389" y="73097"/>
                </a:lnTo>
                <a:lnTo>
                  <a:pt x="77500" y="83804"/>
                </a:lnTo>
                <a:lnTo>
                  <a:pt x="71669" y="95703"/>
                </a:lnTo>
                <a:lnTo>
                  <a:pt x="67782" y="104589"/>
                </a:lnTo>
                <a:lnTo>
                  <a:pt x="65190" y="111465"/>
                </a:lnTo>
                <a:lnTo>
                  <a:pt x="63462" y="117002"/>
                </a:lnTo>
                <a:lnTo>
                  <a:pt x="62311" y="122598"/>
                </a:lnTo>
                <a:lnTo>
                  <a:pt x="61543" y="128234"/>
                </a:lnTo>
                <a:lnTo>
                  <a:pt x="61031" y="133896"/>
                </a:lnTo>
                <a:lnTo>
                  <a:pt x="60689" y="139576"/>
                </a:lnTo>
                <a:lnTo>
                  <a:pt x="60311" y="150967"/>
                </a:lnTo>
                <a:lnTo>
                  <a:pt x="61161" y="157624"/>
                </a:lnTo>
                <a:lnTo>
                  <a:pt x="62682" y="164919"/>
                </a:lnTo>
                <a:lnTo>
                  <a:pt x="64648" y="172641"/>
                </a:lnTo>
                <a:lnTo>
                  <a:pt x="68816" y="180646"/>
                </a:lnTo>
                <a:lnTo>
                  <a:pt x="74452" y="188840"/>
                </a:lnTo>
                <a:lnTo>
                  <a:pt x="81068" y="197160"/>
                </a:lnTo>
                <a:lnTo>
                  <a:pt x="86430" y="203659"/>
                </a:lnTo>
                <a:lnTo>
                  <a:pt x="90958" y="208945"/>
                </a:lnTo>
                <a:lnTo>
                  <a:pt x="94928" y="213421"/>
                </a:lnTo>
                <a:lnTo>
                  <a:pt x="99480" y="217357"/>
                </a:lnTo>
                <a:lnTo>
                  <a:pt x="104420" y="220934"/>
                </a:lnTo>
                <a:lnTo>
                  <a:pt x="109618" y="224271"/>
                </a:lnTo>
                <a:lnTo>
                  <a:pt x="114989" y="227449"/>
                </a:lnTo>
                <a:lnTo>
                  <a:pt x="120474" y="230519"/>
                </a:lnTo>
                <a:lnTo>
                  <a:pt x="126036" y="233519"/>
                </a:lnTo>
                <a:lnTo>
                  <a:pt x="131649" y="235518"/>
                </a:lnTo>
                <a:lnTo>
                  <a:pt x="137296" y="236852"/>
                </a:lnTo>
                <a:lnTo>
                  <a:pt x="142965" y="237740"/>
                </a:lnTo>
                <a:lnTo>
                  <a:pt x="151507" y="238333"/>
                </a:lnTo>
                <a:lnTo>
                  <a:pt x="161964" y="238728"/>
                </a:lnTo>
                <a:lnTo>
                  <a:pt x="194356" y="239284"/>
                </a:lnTo>
                <a:lnTo>
                  <a:pt x="226352" y="239472"/>
                </a:lnTo>
                <a:lnTo>
                  <a:pt x="233768" y="238535"/>
                </a:lnTo>
                <a:lnTo>
                  <a:pt x="241570" y="236958"/>
                </a:lnTo>
                <a:lnTo>
                  <a:pt x="249629" y="234953"/>
                </a:lnTo>
                <a:lnTo>
                  <a:pt x="256906" y="233618"/>
                </a:lnTo>
                <a:lnTo>
                  <a:pt x="263663" y="232727"/>
                </a:lnTo>
                <a:lnTo>
                  <a:pt x="270073" y="232133"/>
                </a:lnTo>
                <a:lnTo>
                  <a:pt x="276251" y="230785"/>
                </a:lnTo>
                <a:lnTo>
                  <a:pt x="282275" y="228933"/>
                </a:lnTo>
                <a:lnTo>
                  <a:pt x="288195" y="226747"/>
                </a:lnTo>
                <a:lnTo>
                  <a:pt x="297314" y="221777"/>
                </a:lnTo>
                <a:lnTo>
                  <a:pt x="308610" y="21380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131"/>
          <p:cNvSpPr/>
          <p:nvPr/>
        </p:nvSpPr>
        <p:spPr>
          <a:xfrm>
            <a:off x="8339555" y="2846197"/>
            <a:ext cx="210086" cy="272833"/>
          </a:xfrm>
          <a:custGeom>
            <a:avLst/>
            <a:gdLst/>
            <a:ahLst/>
            <a:cxnLst/>
            <a:rect l="0" t="0" r="0" b="0"/>
            <a:pathLst>
              <a:path w="210086" h="272833">
                <a:moveTo>
                  <a:pt x="4345" y="137033"/>
                </a:moveTo>
                <a:lnTo>
                  <a:pt x="39258" y="137033"/>
                </a:lnTo>
                <a:lnTo>
                  <a:pt x="44765" y="136080"/>
                </a:lnTo>
                <a:lnTo>
                  <a:pt x="51294" y="134493"/>
                </a:lnTo>
                <a:lnTo>
                  <a:pt x="58505" y="132482"/>
                </a:lnTo>
                <a:lnTo>
                  <a:pt x="65217" y="130188"/>
                </a:lnTo>
                <a:lnTo>
                  <a:pt x="71595" y="127707"/>
                </a:lnTo>
                <a:lnTo>
                  <a:pt x="77754" y="125101"/>
                </a:lnTo>
                <a:lnTo>
                  <a:pt x="89676" y="119665"/>
                </a:lnTo>
                <a:lnTo>
                  <a:pt x="112852" y="108413"/>
                </a:lnTo>
                <a:lnTo>
                  <a:pt x="117641" y="105571"/>
                </a:lnTo>
                <a:lnTo>
                  <a:pt x="121785" y="102723"/>
                </a:lnTo>
                <a:lnTo>
                  <a:pt x="125500" y="99872"/>
                </a:lnTo>
                <a:lnTo>
                  <a:pt x="130835" y="95114"/>
                </a:lnTo>
                <a:lnTo>
                  <a:pt x="144382" y="82207"/>
                </a:lnTo>
                <a:lnTo>
                  <a:pt x="158973" y="67977"/>
                </a:lnTo>
                <a:lnTo>
                  <a:pt x="162675" y="63373"/>
                </a:lnTo>
                <a:lnTo>
                  <a:pt x="166096" y="58399"/>
                </a:lnTo>
                <a:lnTo>
                  <a:pt x="169328" y="53177"/>
                </a:lnTo>
                <a:lnTo>
                  <a:pt x="172921" y="44836"/>
                </a:lnTo>
                <a:lnTo>
                  <a:pt x="174518" y="37954"/>
                </a:lnTo>
                <a:lnTo>
                  <a:pt x="175227" y="31720"/>
                </a:lnTo>
                <a:lnTo>
                  <a:pt x="175543" y="23235"/>
                </a:lnTo>
                <a:lnTo>
                  <a:pt x="175626" y="18305"/>
                </a:lnTo>
                <a:lnTo>
                  <a:pt x="174730" y="15018"/>
                </a:lnTo>
                <a:lnTo>
                  <a:pt x="173181" y="12827"/>
                </a:lnTo>
                <a:lnTo>
                  <a:pt x="168917" y="9440"/>
                </a:lnTo>
                <a:lnTo>
                  <a:pt x="163848" y="4760"/>
                </a:lnTo>
                <a:lnTo>
                  <a:pt x="160210" y="3131"/>
                </a:lnTo>
                <a:lnTo>
                  <a:pt x="155879" y="2045"/>
                </a:lnTo>
                <a:lnTo>
                  <a:pt x="151089" y="1321"/>
                </a:lnTo>
                <a:lnTo>
                  <a:pt x="146942" y="838"/>
                </a:lnTo>
                <a:lnTo>
                  <a:pt x="143224" y="516"/>
                </a:lnTo>
                <a:lnTo>
                  <a:pt x="139794" y="302"/>
                </a:lnTo>
                <a:lnTo>
                  <a:pt x="130902" y="63"/>
                </a:lnTo>
                <a:lnTo>
                  <a:pt x="125863" y="0"/>
                </a:lnTo>
                <a:lnTo>
                  <a:pt x="120599" y="910"/>
                </a:lnTo>
                <a:lnTo>
                  <a:pt x="115185" y="2469"/>
                </a:lnTo>
                <a:lnTo>
                  <a:pt x="109671" y="4461"/>
                </a:lnTo>
                <a:lnTo>
                  <a:pt x="103138" y="7694"/>
                </a:lnTo>
                <a:lnTo>
                  <a:pt x="95923" y="11754"/>
                </a:lnTo>
                <a:lnTo>
                  <a:pt x="88258" y="16366"/>
                </a:lnTo>
                <a:lnTo>
                  <a:pt x="81241" y="21346"/>
                </a:lnTo>
                <a:lnTo>
                  <a:pt x="74660" y="26571"/>
                </a:lnTo>
                <a:lnTo>
                  <a:pt x="68366" y="31959"/>
                </a:lnTo>
                <a:lnTo>
                  <a:pt x="63218" y="37456"/>
                </a:lnTo>
                <a:lnTo>
                  <a:pt x="58834" y="43026"/>
                </a:lnTo>
                <a:lnTo>
                  <a:pt x="54958" y="48644"/>
                </a:lnTo>
                <a:lnTo>
                  <a:pt x="50469" y="54294"/>
                </a:lnTo>
                <a:lnTo>
                  <a:pt x="45572" y="59966"/>
                </a:lnTo>
                <a:lnTo>
                  <a:pt x="40402" y="65652"/>
                </a:lnTo>
                <a:lnTo>
                  <a:pt x="36003" y="72301"/>
                </a:lnTo>
                <a:lnTo>
                  <a:pt x="32117" y="79591"/>
                </a:lnTo>
                <a:lnTo>
                  <a:pt x="28575" y="87308"/>
                </a:lnTo>
                <a:lnTo>
                  <a:pt x="19559" y="108583"/>
                </a:lnTo>
                <a:lnTo>
                  <a:pt x="14488" y="120924"/>
                </a:lnTo>
                <a:lnTo>
                  <a:pt x="11107" y="131056"/>
                </a:lnTo>
                <a:lnTo>
                  <a:pt x="8853" y="139715"/>
                </a:lnTo>
                <a:lnTo>
                  <a:pt x="7350" y="147394"/>
                </a:lnTo>
                <a:lnTo>
                  <a:pt x="3140" y="166085"/>
                </a:lnTo>
                <a:lnTo>
                  <a:pt x="684" y="176403"/>
                </a:lnTo>
                <a:lnTo>
                  <a:pt x="0" y="185187"/>
                </a:lnTo>
                <a:lnTo>
                  <a:pt x="496" y="192948"/>
                </a:lnTo>
                <a:lnTo>
                  <a:pt x="1779" y="200027"/>
                </a:lnTo>
                <a:lnTo>
                  <a:pt x="2634" y="205699"/>
                </a:lnTo>
                <a:lnTo>
                  <a:pt x="3204" y="210433"/>
                </a:lnTo>
                <a:lnTo>
                  <a:pt x="3585" y="214541"/>
                </a:lnTo>
                <a:lnTo>
                  <a:pt x="5743" y="220137"/>
                </a:lnTo>
                <a:lnTo>
                  <a:pt x="9087" y="226726"/>
                </a:lnTo>
                <a:lnTo>
                  <a:pt x="13221" y="233976"/>
                </a:lnTo>
                <a:lnTo>
                  <a:pt x="16930" y="239761"/>
                </a:lnTo>
                <a:lnTo>
                  <a:pt x="20355" y="244571"/>
                </a:lnTo>
                <a:lnTo>
                  <a:pt x="23591" y="248730"/>
                </a:lnTo>
                <a:lnTo>
                  <a:pt x="27653" y="252455"/>
                </a:lnTo>
                <a:lnTo>
                  <a:pt x="32266" y="255891"/>
                </a:lnTo>
                <a:lnTo>
                  <a:pt x="37246" y="259134"/>
                </a:lnTo>
                <a:lnTo>
                  <a:pt x="41518" y="261296"/>
                </a:lnTo>
                <a:lnTo>
                  <a:pt x="45320" y="262737"/>
                </a:lnTo>
                <a:lnTo>
                  <a:pt x="48806" y="263698"/>
                </a:lnTo>
                <a:lnTo>
                  <a:pt x="53036" y="265291"/>
                </a:lnTo>
                <a:lnTo>
                  <a:pt x="57761" y="267306"/>
                </a:lnTo>
                <a:lnTo>
                  <a:pt x="62816" y="269601"/>
                </a:lnTo>
                <a:lnTo>
                  <a:pt x="69042" y="271132"/>
                </a:lnTo>
                <a:lnTo>
                  <a:pt x="76051" y="272152"/>
                </a:lnTo>
                <a:lnTo>
                  <a:pt x="83582" y="272832"/>
                </a:lnTo>
                <a:lnTo>
                  <a:pt x="94317" y="272333"/>
                </a:lnTo>
                <a:lnTo>
                  <a:pt x="107189" y="271048"/>
                </a:lnTo>
                <a:lnTo>
                  <a:pt x="131968" y="268033"/>
                </a:lnTo>
                <a:lnTo>
                  <a:pt x="139910" y="267228"/>
                </a:lnTo>
                <a:lnTo>
                  <a:pt x="146156" y="266692"/>
                </a:lnTo>
                <a:lnTo>
                  <a:pt x="152225" y="265382"/>
                </a:lnTo>
                <a:lnTo>
                  <a:pt x="158176" y="263557"/>
                </a:lnTo>
                <a:lnTo>
                  <a:pt x="164049" y="261387"/>
                </a:lnTo>
                <a:lnTo>
                  <a:pt x="169869" y="259940"/>
                </a:lnTo>
                <a:lnTo>
                  <a:pt x="175654" y="258976"/>
                </a:lnTo>
                <a:lnTo>
                  <a:pt x="181417" y="258333"/>
                </a:lnTo>
                <a:lnTo>
                  <a:pt x="186210" y="256952"/>
                </a:lnTo>
                <a:lnTo>
                  <a:pt x="190358" y="255079"/>
                </a:lnTo>
                <a:lnTo>
                  <a:pt x="210085" y="24847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132"/>
          <p:cNvSpPr/>
          <p:nvPr/>
        </p:nvSpPr>
        <p:spPr>
          <a:xfrm>
            <a:off x="8731005" y="2684655"/>
            <a:ext cx="281551" cy="435735"/>
          </a:xfrm>
          <a:custGeom>
            <a:avLst/>
            <a:gdLst/>
            <a:ahLst/>
            <a:cxnLst/>
            <a:rect l="0" t="0" r="0" b="0"/>
            <a:pathLst>
              <a:path w="281551" h="435735">
                <a:moveTo>
                  <a:pt x="110100" y="229995"/>
                </a:moveTo>
                <a:lnTo>
                  <a:pt x="98168" y="218063"/>
                </a:lnTo>
                <a:lnTo>
                  <a:pt x="95477" y="216325"/>
                </a:lnTo>
                <a:lnTo>
                  <a:pt x="89948" y="214394"/>
                </a:lnTo>
                <a:lnTo>
                  <a:pt x="86188" y="214832"/>
                </a:lnTo>
                <a:lnTo>
                  <a:pt x="81777" y="216076"/>
                </a:lnTo>
                <a:lnTo>
                  <a:pt x="76929" y="217858"/>
                </a:lnTo>
                <a:lnTo>
                  <a:pt x="69005" y="222378"/>
                </a:lnTo>
                <a:lnTo>
                  <a:pt x="62308" y="227562"/>
                </a:lnTo>
                <a:lnTo>
                  <a:pt x="56157" y="233041"/>
                </a:lnTo>
                <a:lnTo>
                  <a:pt x="47707" y="243731"/>
                </a:lnTo>
                <a:lnTo>
                  <a:pt x="42787" y="250582"/>
                </a:lnTo>
                <a:lnTo>
                  <a:pt x="34780" y="260735"/>
                </a:lnTo>
                <a:lnTo>
                  <a:pt x="28047" y="269374"/>
                </a:lnTo>
                <a:lnTo>
                  <a:pt x="21879" y="279564"/>
                </a:lnTo>
                <a:lnTo>
                  <a:pt x="15963" y="287903"/>
                </a:lnTo>
                <a:lnTo>
                  <a:pt x="13052" y="291460"/>
                </a:lnTo>
                <a:lnTo>
                  <a:pt x="11111" y="295737"/>
                </a:lnTo>
                <a:lnTo>
                  <a:pt x="8955" y="305568"/>
                </a:lnTo>
                <a:lnTo>
                  <a:pt x="5457" y="313748"/>
                </a:lnTo>
                <a:lnTo>
                  <a:pt x="3190" y="317263"/>
                </a:lnTo>
                <a:lnTo>
                  <a:pt x="672" y="326248"/>
                </a:lnTo>
                <a:lnTo>
                  <a:pt x="0" y="331311"/>
                </a:lnTo>
                <a:lnTo>
                  <a:pt x="1794" y="344556"/>
                </a:lnTo>
                <a:lnTo>
                  <a:pt x="4814" y="358064"/>
                </a:lnTo>
                <a:lnTo>
                  <a:pt x="6156" y="367242"/>
                </a:lnTo>
                <a:lnTo>
                  <a:pt x="9292" y="377036"/>
                </a:lnTo>
                <a:lnTo>
                  <a:pt x="11462" y="382315"/>
                </a:lnTo>
                <a:lnTo>
                  <a:pt x="18954" y="393260"/>
                </a:lnTo>
                <a:lnTo>
                  <a:pt x="27680" y="402569"/>
                </a:lnTo>
                <a:lnTo>
                  <a:pt x="34733" y="406707"/>
                </a:lnTo>
                <a:lnTo>
                  <a:pt x="36996" y="406858"/>
                </a:lnTo>
                <a:lnTo>
                  <a:pt x="38503" y="406006"/>
                </a:lnTo>
                <a:lnTo>
                  <a:pt x="41133" y="402519"/>
                </a:lnTo>
                <a:lnTo>
                  <a:pt x="47966" y="395201"/>
                </a:lnTo>
                <a:lnTo>
                  <a:pt x="53275" y="389780"/>
                </a:lnTo>
                <a:lnTo>
                  <a:pt x="55072" y="387001"/>
                </a:lnTo>
                <a:lnTo>
                  <a:pt x="57067" y="381373"/>
                </a:lnTo>
                <a:lnTo>
                  <a:pt x="63034" y="373156"/>
                </a:lnTo>
                <a:lnTo>
                  <a:pt x="67292" y="368298"/>
                </a:lnTo>
                <a:lnTo>
                  <a:pt x="70132" y="363155"/>
                </a:lnTo>
                <a:lnTo>
                  <a:pt x="73287" y="352359"/>
                </a:lnTo>
                <a:lnTo>
                  <a:pt x="77228" y="341212"/>
                </a:lnTo>
                <a:lnTo>
                  <a:pt x="82155" y="329907"/>
                </a:lnTo>
                <a:lnTo>
                  <a:pt x="87521" y="318533"/>
                </a:lnTo>
                <a:lnTo>
                  <a:pt x="95895" y="301419"/>
                </a:lnTo>
                <a:lnTo>
                  <a:pt x="98725" y="294756"/>
                </a:lnTo>
                <a:lnTo>
                  <a:pt x="101564" y="287456"/>
                </a:lnTo>
                <a:lnTo>
                  <a:pt x="104409" y="279732"/>
                </a:lnTo>
                <a:lnTo>
                  <a:pt x="108211" y="270773"/>
                </a:lnTo>
                <a:lnTo>
                  <a:pt x="117516" y="250659"/>
                </a:lnTo>
                <a:lnTo>
                  <a:pt x="120759" y="240913"/>
                </a:lnTo>
                <a:lnTo>
                  <a:pt x="122921" y="231559"/>
                </a:lnTo>
                <a:lnTo>
                  <a:pt x="124362" y="222465"/>
                </a:lnTo>
                <a:lnTo>
                  <a:pt x="125322" y="214497"/>
                </a:lnTo>
                <a:lnTo>
                  <a:pt x="125964" y="207280"/>
                </a:lnTo>
                <a:lnTo>
                  <a:pt x="126390" y="200564"/>
                </a:lnTo>
                <a:lnTo>
                  <a:pt x="127627" y="193229"/>
                </a:lnTo>
                <a:lnTo>
                  <a:pt x="129406" y="185482"/>
                </a:lnTo>
                <a:lnTo>
                  <a:pt x="131543" y="177460"/>
                </a:lnTo>
                <a:lnTo>
                  <a:pt x="133920" y="161634"/>
                </a:lnTo>
                <a:lnTo>
                  <a:pt x="139101" y="116109"/>
                </a:lnTo>
                <a:lnTo>
                  <a:pt x="140864" y="93111"/>
                </a:lnTo>
                <a:lnTo>
                  <a:pt x="142039" y="71112"/>
                </a:lnTo>
                <a:lnTo>
                  <a:pt x="143925" y="15201"/>
                </a:lnTo>
                <a:lnTo>
                  <a:pt x="143127" y="9646"/>
                </a:lnTo>
                <a:lnTo>
                  <a:pt x="141644" y="5943"/>
                </a:lnTo>
                <a:lnTo>
                  <a:pt x="139700" y="3475"/>
                </a:lnTo>
                <a:lnTo>
                  <a:pt x="139359" y="1829"/>
                </a:lnTo>
                <a:lnTo>
                  <a:pt x="140083" y="731"/>
                </a:lnTo>
                <a:lnTo>
                  <a:pt x="141518" y="0"/>
                </a:lnTo>
                <a:lnTo>
                  <a:pt x="142475" y="465"/>
                </a:lnTo>
                <a:lnTo>
                  <a:pt x="143114" y="1727"/>
                </a:lnTo>
                <a:lnTo>
                  <a:pt x="143823" y="5670"/>
                </a:lnTo>
                <a:lnTo>
                  <a:pt x="145174" y="15150"/>
                </a:lnTo>
                <a:lnTo>
                  <a:pt x="148865" y="27828"/>
                </a:lnTo>
                <a:lnTo>
                  <a:pt x="151141" y="40448"/>
                </a:lnTo>
                <a:lnTo>
                  <a:pt x="152153" y="53359"/>
                </a:lnTo>
                <a:lnTo>
                  <a:pt x="152602" y="68622"/>
                </a:lnTo>
                <a:lnTo>
                  <a:pt x="152855" y="102382"/>
                </a:lnTo>
                <a:lnTo>
                  <a:pt x="153843" y="112535"/>
                </a:lnTo>
                <a:lnTo>
                  <a:pt x="155454" y="121208"/>
                </a:lnTo>
                <a:lnTo>
                  <a:pt x="157481" y="128895"/>
                </a:lnTo>
                <a:lnTo>
                  <a:pt x="160737" y="149260"/>
                </a:lnTo>
                <a:lnTo>
                  <a:pt x="182745" y="306025"/>
                </a:lnTo>
                <a:lnTo>
                  <a:pt x="184248" y="320687"/>
                </a:lnTo>
                <a:lnTo>
                  <a:pt x="185249" y="333318"/>
                </a:lnTo>
                <a:lnTo>
                  <a:pt x="186869" y="343645"/>
                </a:lnTo>
                <a:lnTo>
                  <a:pt x="188902" y="352434"/>
                </a:lnTo>
                <a:lnTo>
                  <a:pt x="191210" y="360198"/>
                </a:lnTo>
                <a:lnTo>
                  <a:pt x="194653" y="367280"/>
                </a:lnTo>
                <a:lnTo>
                  <a:pt x="198854" y="373905"/>
                </a:lnTo>
                <a:lnTo>
                  <a:pt x="203559" y="380228"/>
                </a:lnTo>
                <a:lnTo>
                  <a:pt x="213867" y="394872"/>
                </a:lnTo>
                <a:lnTo>
                  <a:pt x="219283" y="402778"/>
                </a:lnTo>
                <a:lnTo>
                  <a:pt x="227841" y="414102"/>
                </a:lnTo>
                <a:lnTo>
                  <a:pt x="231456" y="418456"/>
                </a:lnTo>
                <a:lnTo>
                  <a:pt x="235772" y="422310"/>
                </a:lnTo>
                <a:lnTo>
                  <a:pt x="240553" y="425833"/>
                </a:lnTo>
                <a:lnTo>
                  <a:pt x="245646" y="429133"/>
                </a:lnTo>
                <a:lnTo>
                  <a:pt x="253845" y="432801"/>
                </a:lnTo>
                <a:lnTo>
                  <a:pt x="281550" y="435734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133"/>
          <p:cNvSpPr/>
          <p:nvPr/>
        </p:nvSpPr>
        <p:spPr>
          <a:xfrm>
            <a:off x="6029325" y="3466923"/>
            <a:ext cx="308495" cy="604359"/>
          </a:xfrm>
          <a:custGeom>
            <a:avLst/>
            <a:gdLst/>
            <a:ahLst/>
            <a:cxnLst/>
            <a:rect l="0" t="0" r="0" b="0"/>
            <a:pathLst>
              <a:path w="308495" h="604359">
                <a:moveTo>
                  <a:pt x="25717" y="4939"/>
                </a:moveTo>
                <a:lnTo>
                  <a:pt x="21166" y="389"/>
                </a:lnTo>
                <a:lnTo>
                  <a:pt x="19825" y="0"/>
                </a:lnTo>
                <a:lnTo>
                  <a:pt x="18932" y="694"/>
                </a:lnTo>
                <a:lnTo>
                  <a:pt x="18336" y="2109"/>
                </a:lnTo>
                <a:lnTo>
                  <a:pt x="18891" y="4005"/>
                </a:lnTo>
                <a:lnTo>
                  <a:pt x="26626" y="16431"/>
                </a:lnTo>
                <a:lnTo>
                  <a:pt x="30884" y="25287"/>
                </a:lnTo>
                <a:lnTo>
                  <a:pt x="36157" y="41273"/>
                </a:lnTo>
                <a:lnTo>
                  <a:pt x="40835" y="50615"/>
                </a:lnTo>
                <a:lnTo>
                  <a:pt x="46089" y="57942"/>
                </a:lnTo>
                <a:lnTo>
                  <a:pt x="51680" y="69802"/>
                </a:lnTo>
                <a:lnTo>
                  <a:pt x="80411" y="136955"/>
                </a:lnTo>
                <a:lnTo>
                  <a:pt x="89078" y="155053"/>
                </a:lnTo>
                <a:lnTo>
                  <a:pt x="96105" y="166271"/>
                </a:lnTo>
                <a:lnTo>
                  <a:pt x="104943" y="176972"/>
                </a:lnTo>
                <a:lnTo>
                  <a:pt x="114268" y="187126"/>
                </a:lnTo>
                <a:lnTo>
                  <a:pt x="124874" y="198197"/>
                </a:lnTo>
                <a:lnTo>
                  <a:pt x="131064" y="204497"/>
                </a:lnTo>
                <a:lnTo>
                  <a:pt x="135001" y="206557"/>
                </a:lnTo>
                <a:lnTo>
                  <a:pt x="144455" y="208847"/>
                </a:lnTo>
                <a:lnTo>
                  <a:pt x="152467" y="209865"/>
                </a:lnTo>
                <a:lnTo>
                  <a:pt x="159203" y="210317"/>
                </a:lnTo>
                <a:lnTo>
                  <a:pt x="168350" y="210572"/>
                </a:lnTo>
                <a:lnTo>
                  <a:pt x="174200" y="210631"/>
                </a:lnTo>
                <a:lnTo>
                  <a:pt x="178045" y="208742"/>
                </a:lnTo>
                <a:lnTo>
                  <a:pt x="187399" y="201563"/>
                </a:lnTo>
                <a:lnTo>
                  <a:pt x="195365" y="192023"/>
                </a:lnTo>
                <a:lnTo>
                  <a:pt x="202082" y="181432"/>
                </a:lnTo>
                <a:lnTo>
                  <a:pt x="208241" y="170375"/>
                </a:lnTo>
                <a:lnTo>
                  <a:pt x="211614" y="159111"/>
                </a:lnTo>
                <a:lnTo>
                  <a:pt x="214066" y="145850"/>
                </a:lnTo>
                <a:lnTo>
                  <a:pt x="218330" y="127256"/>
                </a:lnTo>
                <a:lnTo>
                  <a:pt x="223401" y="111372"/>
                </a:lnTo>
                <a:lnTo>
                  <a:pt x="227876" y="97963"/>
                </a:lnTo>
                <a:lnTo>
                  <a:pt x="230396" y="79703"/>
                </a:lnTo>
                <a:lnTo>
                  <a:pt x="230985" y="68013"/>
                </a:lnTo>
                <a:lnTo>
                  <a:pt x="231364" y="32074"/>
                </a:lnTo>
                <a:lnTo>
                  <a:pt x="231395" y="31601"/>
                </a:lnTo>
                <a:lnTo>
                  <a:pt x="231416" y="34144"/>
                </a:lnTo>
                <a:lnTo>
                  <a:pt x="235996" y="46824"/>
                </a:lnTo>
                <a:lnTo>
                  <a:pt x="243385" y="62646"/>
                </a:lnTo>
                <a:lnTo>
                  <a:pt x="246284" y="73767"/>
                </a:lnTo>
                <a:lnTo>
                  <a:pt x="248524" y="85059"/>
                </a:lnTo>
                <a:lnTo>
                  <a:pt x="254188" y="102127"/>
                </a:lnTo>
                <a:lnTo>
                  <a:pt x="257242" y="119249"/>
                </a:lnTo>
                <a:lnTo>
                  <a:pt x="263756" y="137339"/>
                </a:lnTo>
                <a:lnTo>
                  <a:pt x="268989" y="152366"/>
                </a:lnTo>
                <a:lnTo>
                  <a:pt x="271719" y="163231"/>
                </a:lnTo>
                <a:lnTo>
                  <a:pt x="274490" y="176190"/>
                </a:lnTo>
                <a:lnTo>
                  <a:pt x="277291" y="190544"/>
                </a:lnTo>
                <a:lnTo>
                  <a:pt x="280111" y="202970"/>
                </a:lnTo>
                <a:lnTo>
                  <a:pt x="282943" y="214112"/>
                </a:lnTo>
                <a:lnTo>
                  <a:pt x="285783" y="224398"/>
                </a:lnTo>
                <a:lnTo>
                  <a:pt x="287677" y="234113"/>
                </a:lnTo>
                <a:lnTo>
                  <a:pt x="289781" y="252527"/>
                </a:lnTo>
                <a:lnTo>
                  <a:pt x="291295" y="262390"/>
                </a:lnTo>
                <a:lnTo>
                  <a:pt x="293256" y="272775"/>
                </a:lnTo>
                <a:lnTo>
                  <a:pt x="295517" y="283509"/>
                </a:lnTo>
                <a:lnTo>
                  <a:pt x="297023" y="293523"/>
                </a:lnTo>
                <a:lnTo>
                  <a:pt x="298698" y="312268"/>
                </a:lnTo>
                <a:lnTo>
                  <a:pt x="301982" y="330125"/>
                </a:lnTo>
                <a:lnTo>
                  <a:pt x="305664" y="347586"/>
                </a:lnTo>
                <a:lnTo>
                  <a:pt x="307301" y="364872"/>
                </a:lnTo>
                <a:lnTo>
                  <a:pt x="307737" y="376339"/>
                </a:lnTo>
                <a:lnTo>
                  <a:pt x="308437" y="428187"/>
                </a:lnTo>
                <a:lnTo>
                  <a:pt x="308494" y="438552"/>
                </a:lnTo>
                <a:lnTo>
                  <a:pt x="307580" y="448319"/>
                </a:lnTo>
                <a:lnTo>
                  <a:pt x="304024" y="466792"/>
                </a:lnTo>
                <a:lnTo>
                  <a:pt x="298886" y="477623"/>
                </a:lnTo>
                <a:lnTo>
                  <a:pt x="291649" y="489607"/>
                </a:lnTo>
                <a:lnTo>
                  <a:pt x="283015" y="502359"/>
                </a:lnTo>
                <a:lnTo>
                  <a:pt x="273449" y="515622"/>
                </a:lnTo>
                <a:lnTo>
                  <a:pt x="252660" y="543059"/>
                </a:lnTo>
                <a:lnTo>
                  <a:pt x="243687" y="553233"/>
                </a:lnTo>
                <a:lnTo>
                  <a:pt x="235801" y="560969"/>
                </a:lnTo>
                <a:lnTo>
                  <a:pt x="228638" y="567078"/>
                </a:lnTo>
                <a:lnTo>
                  <a:pt x="221005" y="573056"/>
                </a:lnTo>
                <a:lnTo>
                  <a:pt x="213059" y="578946"/>
                </a:lnTo>
                <a:lnTo>
                  <a:pt x="204904" y="584778"/>
                </a:lnTo>
                <a:lnTo>
                  <a:pt x="196610" y="589618"/>
                </a:lnTo>
                <a:lnTo>
                  <a:pt x="188224" y="593798"/>
                </a:lnTo>
                <a:lnTo>
                  <a:pt x="179775" y="597537"/>
                </a:lnTo>
                <a:lnTo>
                  <a:pt x="172237" y="600029"/>
                </a:lnTo>
                <a:lnTo>
                  <a:pt x="165307" y="601691"/>
                </a:lnTo>
                <a:lnTo>
                  <a:pt x="158782" y="602799"/>
                </a:lnTo>
                <a:lnTo>
                  <a:pt x="151575" y="603537"/>
                </a:lnTo>
                <a:lnTo>
                  <a:pt x="143912" y="604030"/>
                </a:lnTo>
                <a:lnTo>
                  <a:pt x="135946" y="604358"/>
                </a:lnTo>
                <a:lnTo>
                  <a:pt x="128731" y="603624"/>
                </a:lnTo>
                <a:lnTo>
                  <a:pt x="122015" y="602182"/>
                </a:lnTo>
                <a:lnTo>
                  <a:pt x="115634" y="600269"/>
                </a:lnTo>
                <a:lnTo>
                  <a:pt x="98382" y="595603"/>
                </a:lnTo>
                <a:lnTo>
                  <a:pt x="88448" y="593025"/>
                </a:lnTo>
                <a:lnTo>
                  <a:pt x="79920" y="590354"/>
                </a:lnTo>
                <a:lnTo>
                  <a:pt x="72330" y="587620"/>
                </a:lnTo>
                <a:lnTo>
                  <a:pt x="65365" y="584846"/>
                </a:lnTo>
                <a:lnTo>
                  <a:pt x="59769" y="581091"/>
                </a:lnTo>
                <a:lnTo>
                  <a:pt x="51011" y="571839"/>
                </a:lnTo>
                <a:lnTo>
                  <a:pt x="41404" y="563917"/>
                </a:lnTo>
                <a:lnTo>
                  <a:pt x="36175" y="560471"/>
                </a:lnTo>
                <a:lnTo>
                  <a:pt x="27825" y="551562"/>
                </a:lnTo>
                <a:lnTo>
                  <a:pt x="20939" y="542205"/>
                </a:lnTo>
                <a:lnTo>
                  <a:pt x="14704" y="534872"/>
                </a:lnTo>
                <a:lnTo>
                  <a:pt x="5838" y="516286"/>
                </a:lnTo>
                <a:lnTo>
                  <a:pt x="2595" y="505889"/>
                </a:lnTo>
                <a:lnTo>
                  <a:pt x="0" y="49357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134"/>
          <p:cNvSpPr/>
          <p:nvPr/>
        </p:nvSpPr>
        <p:spPr>
          <a:xfrm>
            <a:off x="6475095" y="3514725"/>
            <a:ext cx="282893" cy="50244"/>
          </a:xfrm>
          <a:custGeom>
            <a:avLst/>
            <a:gdLst/>
            <a:ahLst/>
            <a:cxnLst/>
            <a:rect l="0" t="0" r="0" b="0"/>
            <a:pathLst>
              <a:path w="282893" h="50244">
                <a:moveTo>
                  <a:pt x="0" y="42862"/>
                </a:moveTo>
                <a:lnTo>
                  <a:pt x="16482" y="42862"/>
                </a:lnTo>
                <a:lnTo>
                  <a:pt x="20513" y="43815"/>
                </a:lnTo>
                <a:lnTo>
                  <a:pt x="24153" y="45402"/>
                </a:lnTo>
                <a:lnTo>
                  <a:pt x="27532" y="47413"/>
                </a:lnTo>
                <a:lnTo>
                  <a:pt x="31690" y="48754"/>
                </a:lnTo>
                <a:lnTo>
                  <a:pt x="36366" y="49647"/>
                </a:lnTo>
                <a:lnTo>
                  <a:pt x="41389" y="50243"/>
                </a:lnTo>
                <a:lnTo>
                  <a:pt x="46642" y="49688"/>
                </a:lnTo>
                <a:lnTo>
                  <a:pt x="52050" y="48365"/>
                </a:lnTo>
                <a:lnTo>
                  <a:pt x="57560" y="46531"/>
                </a:lnTo>
                <a:lnTo>
                  <a:pt x="63138" y="45308"/>
                </a:lnTo>
                <a:lnTo>
                  <a:pt x="68762" y="44493"/>
                </a:lnTo>
                <a:lnTo>
                  <a:pt x="74416" y="43949"/>
                </a:lnTo>
                <a:lnTo>
                  <a:pt x="82948" y="42634"/>
                </a:lnTo>
                <a:lnTo>
                  <a:pt x="105128" y="38633"/>
                </a:lnTo>
                <a:lnTo>
                  <a:pt x="118662" y="35281"/>
                </a:lnTo>
                <a:lnTo>
                  <a:pt x="133400" y="31140"/>
                </a:lnTo>
                <a:lnTo>
                  <a:pt x="148941" y="26475"/>
                </a:lnTo>
                <a:lnTo>
                  <a:pt x="164064" y="22412"/>
                </a:lnTo>
                <a:lnTo>
                  <a:pt x="178908" y="18751"/>
                </a:lnTo>
                <a:lnTo>
                  <a:pt x="193567" y="15358"/>
                </a:lnTo>
                <a:lnTo>
                  <a:pt x="206197" y="12144"/>
                </a:lnTo>
                <a:lnTo>
                  <a:pt x="217474" y="9048"/>
                </a:lnTo>
                <a:lnTo>
                  <a:pt x="227850" y="6032"/>
                </a:lnTo>
                <a:lnTo>
                  <a:pt x="237625" y="4021"/>
                </a:lnTo>
                <a:lnTo>
                  <a:pt x="247000" y="2681"/>
                </a:lnTo>
                <a:lnTo>
                  <a:pt x="282892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135"/>
          <p:cNvSpPr/>
          <p:nvPr/>
        </p:nvSpPr>
        <p:spPr>
          <a:xfrm>
            <a:off x="6552247" y="3609022"/>
            <a:ext cx="291466" cy="51436"/>
          </a:xfrm>
          <a:custGeom>
            <a:avLst/>
            <a:gdLst/>
            <a:ahLst/>
            <a:cxnLst/>
            <a:rect l="0" t="0" r="0" b="0"/>
            <a:pathLst>
              <a:path w="291466" h="51436">
                <a:moveTo>
                  <a:pt x="0" y="51435"/>
                </a:moveTo>
                <a:lnTo>
                  <a:pt x="13653" y="51435"/>
                </a:lnTo>
                <a:lnTo>
                  <a:pt x="20532" y="50482"/>
                </a:lnTo>
                <a:lnTo>
                  <a:pt x="27975" y="48895"/>
                </a:lnTo>
                <a:lnTo>
                  <a:pt x="35795" y="46884"/>
                </a:lnTo>
                <a:lnTo>
                  <a:pt x="42914" y="45544"/>
                </a:lnTo>
                <a:lnTo>
                  <a:pt x="49564" y="44650"/>
                </a:lnTo>
                <a:lnTo>
                  <a:pt x="55903" y="44054"/>
                </a:lnTo>
                <a:lnTo>
                  <a:pt x="63939" y="42705"/>
                </a:lnTo>
                <a:lnTo>
                  <a:pt x="73106" y="40852"/>
                </a:lnTo>
                <a:lnTo>
                  <a:pt x="83027" y="38665"/>
                </a:lnTo>
                <a:lnTo>
                  <a:pt x="91546" y="36254"/>
                </a:lnTo>
                <a:lnTo>
                  <a:pt x="99131" y="33694"/>
                </a:lnTo>
                <a:lnTo>
                  <a:pt x="106093" y="31036"/>
                </a:lnTo>
                <a:lnTo>
                  <a:pt x="113591" y="29263"/>
                </a:lnTo>
                <a:lnTo>
                  <a:pt x="121447" y="28081"/>
                </a:lnTo>
                <a:lnTo>
                  <a:pt x="129542" y="27293"/>
                </a:lnTo>
                <a:lnTo>
                  <a:pt x="136844" y="25816"/>
                </a:lnTo>
                <a:lnTo>
                  <a:pt x="143617" y="23878"/>
                </a:lnTo>
                <a:lnTo>
                  <a:pt x="172726" y="13924"/>
                </a:lnTo>
                <a:lnTo>
                  <a:pt x="179921" y="12141"/>
                </a:lnTo>
                <a:lnTo>
                  <a:pt x="186622" y="10951"/>
                </a:lnTo>
                <a:lnTo>
                  <a:pt x="192995" y="10158"/>
                </a:lnTo>
                <a:lnTo>
                  <a:pt x="200101" y="9630"/>
                </a:lnTo>
                <a:lnTo>
                  <a:pt x="207696" y="9277"/>
                </a:lnTo>
                <a:lnTo>
                  <a:pt x="215616" y="9042"/>
                </a:lnTo>
                <a:lnTo>
                  <a:pt x="222802" y="7933"/>
                </a:lnTo>
                <a:lnTo>
                  <a:pt x="229497" y="6241"/>
                </a:lnTo>
                <a:lnTo>
                  <a:pt x="235865" y="4161"/>
                </a:lnTo>
                <a:lnTo>
                  <a:pt x="242016" y="2774"/>
                </a:lnTo>
                <a:lnTo>
                  <a:pt x="248022" y="1849"/>
                </a:lnTo>
                <a:lnTo>
                  <a:pt x="253931" y="1233"/>
                </a:lnTo>
                <a:lnTo>
                  <a:pt x="259775" y="822"/>
                </a:lnTo>
                <a:lnTo>
                  <a:pt x="265575" y="548"/>
                </a:lnTo>
                <a:lnTo>
                  <a:pt x="291465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136"/>
          <p:cNvSpPr/>
          <p:nvPr/>
        </p:nvSpPr>
        <p:spPr>
          <a:xfrm>
            <a:off x="6938173" y="3489130"/>
            <a:ext cx="291303" cy="274030"/>
          </a:xfrm>
          <a:custGeom>
            <a:avLst/>
            <a:gdLst/>
            <a:ahLst/>
            <a:cxnLst/>
            <a:rect l="0" t="0" r="0" b="0"/>
            <a:pathLst>
              <a:path w="291303" h="274030">
                <a:moveTo>
                  <a:pt x="188432" y="25595"/>
                </a:moveTo>
                <a:lnTo>
                  <a:pt x="181051" y="10833"/>
                </a:lnTo>
                <a:lnTo>
                  <a:pt x="175309" y="6969"/>
                </a:lnTo>
                <a:lnTo>
                  <a:pt x="167359" y="3029"/>
                </a:lnTo>
                <a:lnTo>
                  <a:pt x="160651" y="1278"/>
                </a:lnTo>
                <a:lnTo>
                  <a:pt x="155624" y="811"/>
                </a:lnTo>
                <a:lnTo>
                  <a:pt x="149415" y="500"/>
                </a:lnTo>
                <a:lnTo>
                  <a:pt x="132103" y="62"/>
                </a:lnTo>
                <a:lnTo>
                  <a:pt x="128019" y="0"/>
                </a:lnTo>
                <a:lnTo>
                  <a:pt x="123392" y="912"/>
                </a:lnTo>
                <a:lnTo>
                  <a:pt x="118402" y="2472"/>
                </a:lnTo>
                <a:lnTo>
                  <a:pt x="113171" y="4464"/>
                </a:lnTo>
                <a:lnTo>
                  <a:pt x="103015" y="9603"/>
                </a:lnTo>
                <a:lnTo>
                  <a:pt x="73951" y="25472"/>
                </a:lnTo>
                <a:lnTo>
                  <a:pt x="62581" y="34085"/>
                </a:lnTo>
                <a:lnTo>
                  <a:pt x="54049" y="42685"/>
                </a:lnTo>
                <a:lnTo>
                  <a:pt x="47408" y="51276"/>
                </a:lnTo>
                <a:lnTo>
                  <a:pt x="41076" y="58908"/>
                </a:lnTo>
                <a:lnTo>
                  <a:pt x="34950" y="65901"/>
                </a:lnTo>
                <a:lnTo>
                  <a:pt x="28960" y="72468"/>
                </a:lnTo>
                <a:lnTo>
                  <a:pt x="24015" y="79704"/>
                </a:lnTo>
                <a:lnTo>
                  <a:pt x="19765" y="87385"/>
                </a:lnTo>
                <a:lnTo>
                  <a:pt x="15980" y="95363"/>
                </a:lnTo>
                <a:lnTo>
                  <a:pt x="12504" y="103539"/>
                </a:lnTo>
                <a:lnTo>
                  <a:pt x="9234" y="111848"/>
                </a:lnTo>
                <a:lnTo>
                  <a:pt x="6102" y="120244"/>
                </a:lnTo>
                <a:lnTo>
                  <a:pt x="4014" y="127747"/>
                </a:lnTo>
                <a:lnTo>
                  <a:pt x="2621" y="134654"/>
                </a:lnTo>
                <a:lnTo>
                  <a:pt x="1694" y="141163"/>
                </a:lnTo>
                <a:lnTo>
                  <a:pt x="1074" y="148360"/>
                </a:lnTo>
                <a:lnTo>
                  <a:pt x="662" y="156016"/>
                </a:lnTo>
                <a:lnTo>
                  <a:pt x="203" y="172142"/>
                </a:lnTo>
                <a:lnTo>
                  <a:pt x="0" y="188835"/>
                </a:lnTo>
                <a:lnTo>
                  <a:pt x="898" y="198239"/>
                </a:lnTo>
                <a:lnTo>
                  <a:pt x="2449" y="208318"/>
                </a:lnTo>
                <a:lnTo>
                  <a:pt x="4436" y="218848"/>
                </a:lnTo>
                <a:lnTo>
                  <a:pt x="6713" y="227772"/>
                </a:lnTo>
                <a:lnTo>
                  <a:pt x="9183" y="235627"/>
                </a:lnTo>
                <a:lnTo>
                  <a:pt x="11783" y="242769"/>
                </a:lnTo>
                <a:lnTo>
                  <a:pt x="15421" y="248482"/>
                </a:lnTo>
                <a:lnTo>
                  <a:pt x="19751" y="253244"/>
                </a:lnTo>
                <a:lnTo>
                  <a:pt x="28690" y="261075"/>
                </a:lnTo>
                <a:lnTo>
                  <a:pt x="35837" y="267730"/>
                </a:lnTo>
                <a:lnTo>
                  <a:pt x="40983" y="269886"/>
                </a:lnTo>
                <a:lnTo>
                  <a:pt x="47269" y="271323"/>
                </a:lnTo>
                <a:lnTo>
                  <a:pt x="54319" y="272281"/>
                </a:lnTo>
                <a:lnTo>
                  <a:pt x="60923" y="272920"/>
                </a:lnTo>
                <a:lnTo>
                  <a:pt x="67231" y="273346"/>
                </a:lnTo>
                <a:lnTo>
                  <a:pt x="73341" y="273629"/>
                </a:lnTo>
                <a:lnTo>
                  <a:pt x="85210" y="273945"/>
                </a:lnTo>
                <a:lnTo>
                  <a:pt x="91042" y="274029"/>
                </a:lnTo>
                <a:lnTo>
                  <a:pt x="96835" y="273132"/>
                </a:lnTo>
                <a:lnTo>
                  <a:pt x="102602" y="271582"/>
                </a:lnTo>
                <a:lnTo>
                  <a:pt x="108352" y="269596"/>
                </a:lnTo>
                <a:lnTo>
                  <a:pt x="115995" y="266367"/>
                </a:lnTo>
                <a:lnTo>
                  <a:pt x="124901" y="262310"/>
                </a:lnTo>
                <a:lnTo>
                  <a:pt x="134647" y="257700"/>
                </a:lnTo>
                <a:lnTo>
                  <a:pt x="144003" y="253674"/>
                </a:lnTo>
                <a:lnTo>
                  <a:pt x="153098" y="250037"/>
                </a:lnTo>
                <a:lnTo>
                  <a:pt x="162018" y="246660"/>
                </a:lnTo>
                <a:lnTo>
                  <a:pt x="176538" y="239647"/>
                </a:lnTo>
                <a:lnTo>
                  <a:pt x="291302" y="17989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137"/>
          <p:cNvSpPr/>
          <p:nvPr/>
        </p:nvSpPr>
        <p:spPr>
          <a:xfrm>
            <a:off x="7289482" y="3514725"/>
            <a:ext cx="325756" cy="239129"/>
          </a:xfrm>
          <a:custGeom>
            <a:avLst/>
            <a:gdLst/>
            <a:ahLst/>
            <a:cxnLst/>
            <a:rect l="0" t="0" r="0" b="0"/>
            <a:pathLst>
              <a:path w="325756" h="239129">
                <a:moveTo>
                  <a:pt x="0" y="0"/>
                </a:moveTo>
                <a:lnTo>
                  <a:pt x="0" y="106663"/>
                </a:lnTo>
                <a:lnTo>
                  <a:pt x="1905" y="128258"/>
                </a:lnTo>
                <a:lnTo>
                  <a:pt x="5080" y="148371"/>
                </a:lnTo>
                <a:lnTo>
                  <a:pt x="9101" y="167494"/>
                </a:lnTo>
                <a:lnTo>
                  <a:pt x="12735" y="181195"/>
                </a:lnTo>
                <a:lnTo>
                  <a:pt x="16110" y="191281"/>
                </a:lnTo>
                <a:lnTo>
                  <a:pt x="19312" y="198958"/>
                </a:lnTo>
                <a:lnTo>
                  <a:pt x="22400" y="205029"/>
                </a:lnTo>
                <a:lnTo>
                  <a:pt x="25411" y="210028"/>
                </a:lnTo>
                <a:lnTo>
                  <a:pt x="28370" y="214314"/>
                </a:lnTo>
                <a:lnTo>
                  <a:pt x="33202" y="218123"/>
                </a:lnTo>
                <a:lnTo>
                  <a:pt x="39279" y="221615"/>
                </a:lnTo>
                <a:lnTo>
                  <a:pt x="46188" y="224896"/>
                </a:lnTo>
                <a:lnTo>
                  <a:pt x="51748" y="228036"/>
                </a:lnTo>
                <a:lnTo>
                  <a:pt x="60463" y="234064"/>
                </a:lnTo>
                <a:lnTo>
                  <a:pt x="64121" y="235100"/>
                </a:lnTo>
                <a:lnTo>
                  <a:pt x="67513" y="234838"/>
                </a:lnTo>
                <a:lnTo>
                  <a:pt x="74773" y="232007"/>
                </a:lnTo>
                <a:lnTo>
                  <a:pt x="84350" y="227574"/>
                </a:lnTo>
                <a:lnTo>
                  <a:pt x="100452" y="219723"/>
                </a:lnTo>
                <a:lnTo>
                  <a:pt x="105068" y="216015"/>
                </a:lnTo>
                <a:lnTo>
                  <a:pt x="109098" y="211637"/>
                </a:lnTo>
                <a:lnTo>
                  <a:pt x="112737" y="206814"/>
                </a:lnTo>
                <a:lnTo>
                  <a:pt x="116115" y="201693"/>
                </a:lnTo>
                <a:lnTo>
                  <a:pt x="119320" y="196375"/>
                </a:lnTo>
                <a:lnTo>
                  <a:pt x="122409" y="190924"/>
                </a:lnTo>
                <a:lnTo>
                  <a:pt x="133462" y="169627"/>
                </a:lnTo>
                <a:lnTo>
                  <a:pt x="140409" y="155947"/>
                </a:lnTo>
                <a:lnTo>
                  <a:pt x="145041" y="144922"/>
                </a:lnTo>
                <a:lnTo>
                  <a:pt x="148129" y="135667"/>
                </a:lnTo>
                <a:lnTo>
                  <a:pt x="150188" y="127592"/>
                </a:lnTo>
                <a:lnTo>
                  <a:pt x="152513" y="119352"/>
                </a:lnTo>
                <a:lnTo>
                  <a:pt x="160336" y="93148"/>
                </a:lnTo>
                <a:lnTo>
                  <a:pt x="165875" y="72514"/>
                </a:lnTo>
                <a:lnTo>
                  <a:pt x="167734" y="63582"/>
                </a:lnTo>
                <a:lnTo>
                  <a:pt x="168972" y="55723"/>
                </a:lnTo>
                <a:lnTo>
                  <a:pt x="169798" y="48579"/>
                </a:lnTo>
                <a:lnTo>
                  <a:pt x="170349" y="40958"/>
                </a:lnTo>
                <a:lnTo>
                  <a:pt x="170716" y="33020"/>
                </a:lnTo>
                <a:lnTo>
                  <a:pt x="171124" y="20391"/>
                </a:lnTo>
                <a:lnTo>
                  <a:pt x="171305" y="17952"/>
                </a:lnTo>
                <a:lnTo>
                  <a:pt x="173926" y="25124"/>
                </a:lnTo>
                <a:lnTo>
                  <a:pt x="175958" y="31036"/>
                </a:lnTo>
                <a:lnTo>
                  <a:pt x="177313" y="37836"/>
                </a:lnTo>
                <a:lnTo>
                  <a:pt x="178216" y="45226"/>
                </a:lnTo>
                <a:lnTo>
                  <a:pt x="178818" y="53011"/>
                </a:lnTo>
                <a:lnTo>
                  <a:pt x="179220" y="62963"/>
                </a:lnTo>
                <a:lnTo>
                  <a:pt x="179666" y="86721"/>
                </a:lnTo>
                <a:lnTo>
                  <a:pt x="180737" y="97819"/>
                </a:lnTo>
                <a:lnTo>
                  <a:pt x="182404" y="108075"/>
                </a:lnTo>
                <a:lnTo>
                  <a:pt x="184468" y="117770"/>
                </a:lnTo>
                <a:lnTo>
                  <a:pt x="186796" y="126138"/>
                </a:lnTo>
                <a:lnTo>
                  <a:pt x="189301" y="133622"/>
                </a:lnTo>
                <a:lnTo>
                  <a:pt x="191924" y="140516"/>
                </a:lnTo>
                <a:lnTo>
                  <a:pt x="197377" y="155797"/>
                </a:lnTo>
                <a:lnTo>
                  <a:pt x="200164" y="163872"/>
                </a:lnTo>
                <a:lnTo>
                  <a:pt x="202976" y="171160"/>
                </a:lnTo>
                <a:lnTo>
                  <a:pt x="205803" y="177924"/>
                </a:lnTo>
                <a:lnTo>
                  <a:pt x="208639" y="184338"/>
                </a:lnTo>
                <a:lnTo>
                  <a:pt x="214332" y="196546"/>
                </a:lnTo>
                <a:lnTo>
                  <a:pt x="217183" y="202468"/>
                </a:lnTo>
                <a:lnTo>
                  <a:pt x="220989" y="207368"/>
                </a:lnTo>
                <a:lnTo>
                  <a:pt x="225431" y="211588"/>
                </a:lnTo>
                <a:lnTo>
                  <a:pt x="230297" y="215353"/>
                </a:lnTo>
                <a:lnTo>
                  <a:pt x="236399" y="219769"/>
                </a:lnTo>
                <a:lnTo>
                  <a:pt x="250799" y="229755"/>
                </a:lnTo>
                <a:lnTo>
                  <a:pt x="256734" y="233180"/>
                </a:lnTo>
                <a:lnTo>
                  <a:pt x="265869" y="236985"/>
                </a:lnTo>
                <a:lnTo>
                  <a:pt x="275644" y="238676"/>
                </a:lnTo>
                <a:lnTo>
                  <a:pt x="280917" y="239128"/>
                </a:lnTo>
                <a:lnTo>
                  <a:pt x="286339" y="238476"/>
                </a:lnTo>
                <a:lnTo>
                  <a:pt x="291857" y="237089"/>
                </a:lnTo>
                <a:lnTo>
                  <a:pt x="297442" y="235212"/>
                </a:lnTo>
                <a:lnTo>
                  <a:pt x="306186" y="233126"/>
                </a:lnTo>
                <a:lnTo>
                  <a:pt x="309851" y="232570"/>
                </a:lnTo>
                <a:lnTo>
                  <a:pt x="316465" y="229411"/>
                </a:lnTo>
                <a:lnTo>
                  <a:pt x="325755" y="22288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138"/>
          <p:cNvSpPr/>
          <p:nvPr/>
        </p:nvSpPr>
        <p:spPr>
          <a:xfrm>
            <a:off x="7649527" y="3523297"/>
            <a:ext cx="222886" cy="251829"/>
          </a:xfrm>
          <a:custGeom>
            <a:avLst/>
            <a:gdLst/>
            <a:ahLst/>
            <a:cxnLst/>
            <a:rect l="0" t="0" r="0" b="0"/>
            <a:pathLst>
              <a:path w="222886" h="251829">
                <a:moveTo>
                  <a:pt x="0" y="8573"/>
                </a:moveTo>
                <a:lnTo>
                  <a:pt x="0" y="17674"/>
                </a:lnTo>
                <a:lnTo>
                  <a:pt x="953" y="22261"/>
                </a:lnTo>
                <a:lnTo>
                  <a:pt x="2540" y="27223"/>
                </a:lnTo>
                <a:lnTo>
                  <a:pt x="4551" y="32436"/>
                </a:lnTo>
                <a:lnTo>
                  <a:pt x="21034" y="71629"/>
                </a:lnTo>
                <a:lnTo>
                  <a:pt x="30939" y="94065"/>
                </a:lnTo>
                <a:lnTo>
                  <a:pt x="34914" y="102715"/>
                </a:lnTo>
                <a:lnTo>
                  <a:pt x="38516" y="111339"/>
                </a:lnTo>
                <a:lnTo>
                  <a:pt x="41870" y="119946"/>
                </a:lnTo>
                <a:lnTo>
                  <a:pt x="45059" y="128542"/>
                </a:lnTo>
                <a:lnTo>
                  <a:pt x="50042" y="138082"/>
                </a:lnTo>
                <a:lnTo>
                  <a:pt x="56221" y="148252"/>
                </a:lnTo>
                <a:lnTo>
                  <a:pt x="63198" y="158842"/>
                </a:lnTo>
                <a:lnTo>
                  <a:pt x="68802" y="167807"/>
                </a:lnTo>
                <a:lnTo>
                  <a:pt x="73490" y="175689"/>
                </a:lnTo>
                <a:lnTo>
                  <a:pt x="77568" y="182848"/>
                </a:lnTo>
                <a:lnTo>
                  <a:pt x="84640" y="195884"/>
                </a:lnTo>
                <a:lnTo>
                  <a:pt x="87860" y="202027"/>
                </a:lnTo>
                <a:lnTo>
                  <a:pt x="90958" y="208980"/>
                </a:lnTo>
                <a:lnTo>
                  <a:pt x="93977" y="216472"/>
                </a:lnTo>
                <a:lnTo>
                  <a:pt x="96942" y="224325"/>
                </a:lnTo>
                <a:lnTo>
                  <a:pt x="98917" y="230513"/>
                </a:lnTo>
                <a:lnTo>
                  <a:pt x="100235" y="235590"/>
                </a:lnTo>
                <a:lnTo>
                  <a:pt x="101113" y="239927"/>
                </a:lnTo>
                <a:lnTo>
                  <a:pt x="104629" y="247287"/>
                </a:lnTo>
                <a:lnTo>
                  <a:pt x="106901" y="250583"/>
                </a:lnTo>
                <a:lnTo>
                  <a:pt x="108414" y="251828"/>
                </a:lnTo>
                <a:lnTo>
                  <a:pt x="109424" y="251705"/>
                </a:lnTo>
                <a:lnTo>
                  <a:pt x="111044" y="249216"/>
                </a:lnTo>
                <a:lnTo>
                  <a:pt x="108725" y="243795"/>
                </a:lnTo>
                <a:lnTo>
                  <a:pt x="105473" y="235989"/>
                </a:lnTo>
                <a:lnTo>
                  <a:pt x="104026" y="229344"/>
                </a:lnTo>
                <a:lnTo>
                  <a:pt x="103641" y="222428"/>
                </a:lnTo>
                <a:lnTo>
                  <a:pt x="103213" y="202044"/>
                </a:lnTo>
                <a:lnTo>
                  <a:pt x="102971" y="163793"/>
                </a:lnTo>
                <a:lnTo>
                  <a:pt x="103890" y="149201"/>
                </a:lnTo>
                <a:lnTo>
                  <a:pt x="105455" y="133757"/>
                </a:lnTo>
                <a:lnTo>
                  <a:pt x="107451" y="117747"/>
                </a:lnTo>
                <a:lnTo>
                  <a:pt x="109735" y="105168"/>
                </a:lnTo>
                <a:lnTo>
                  <a:pt x="112209" y="94877"/>
                </a:lnTo>
                <a:lnTo>
                  <a:pt x="114810" y="86111"/>
                </a:lnTo>
                <a:lnTo>
                  <a:pt x="119403" y="76458"/>
                </a:lnTo>
                <a:lnTo>
                  <a:pt x="125322" y="66212"/>
                </a:lnTo>
                <a:lnTo>
                  <a:pt x="132125" y="55571"/>
                </a:lnTo>
                <a:lnTo>
                  <a:pt x="138566" y="47525"/>
                </a:lnTo>
                <a:lnTo>
                  <a:pt x="144765" y="41209"/>
                </a:lnTo>
                <a:lnTo>
                  <a:pt x="150803" y="36045"/>
                </a:lnTo>
                <a:lnTo>
                  <a:pt x="156732" y="30697"/>
                </a:lnTo>
                <a:lnTo>
                  <a:pt x="168402" y="19676"/>
                </a:lnTo>
                <a:lnTo>
                  <a:pt x="174180" y="15975"/>
                </a:lnTo>
                <a:lnTo>
                  <a:pt x="179938" y="13507"/>
                </a:lnTo>
                <a:lnTo>
                  <a:pt x="185681" y="11863"/>
                </a:lnTo>
                <a:lnTo>
                  <a:pt x="199683" y="7495"/>
                </a:lnTo>
                <a:lnTo>
                  <a:pt x="222885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139"/>
          <p:cNvSpPr/>
          <p:nvPr/>
        </p:nvSpPr>
        <p:spPr>
          <a:xfrm>
            <a:off x="7975282" y="3471862"/>
            <a:ext cx="188596" cy="295211"/>
          </a:xfrm>
          <a:custGeom>
            <a:avLst/>
            <a:gdLst/>
            <a:ahLst/>
            <a:cxnLst/>
            <a:rect l="0" t="0" r="0" b="0"/>
            <a:pathLst>
              <a:path w="188596" h="295211">
                <a:moveTo>
                  <a:pt x="0" y="77153"/>
                </a:moveTo>
                <a:lnTo>
                  <a:pt x="0" y="90805"/>
                </a:lnTo>
                <a:lnTo>
                  <a:pt x="952" y="98637"/>
                </a:lnTo>
                <a:lnTo>
                  <a:pt x="2540" y="107668"/>
                </a:lnTo>
                <a:lnTo>
                  <a:pt x="4551" y="117499"/>
                </a:lnTo>
                <a:lnTo>
                  <a:pt x="9325" y="138582"/>
                </a:lnTo>
                <a:lnTo>
                  <a:pt x="11932" y="149538"/>
                </a:lnTo>
                <a:lnTo>
                  <a:pt x="13669" y="159700"/>
                </a:lnTo>
                <a:lnTo>
                  <a:pt x="14828" y="169331"/>
                </a:lnTo>
                <a:lnTo>
                  <a:pt x="15600" y="178610"/>
                </a:lnTo>
                <a:lnTo>
                  <a:pt x="18020" y="193368"/>
                </a:lnTo>
                <a:lnTo>
                  <a:pt x="28623" y="248429"/>
                </a:lnTo>
                <a:lnTo>
                  <a:pt x="30513" y="260870"/>
                </a:lnTo>
                <a:lnTo>
                  <a:pt x="33544" y="285422"/>
                </a:lnTo>
                <a:lnTo>
                  <a:pt x="34069" y="294225"/>
                </a:lnTo>
                <a:lnTo>
                  <a:pt x="35096" y="295210"/>
                </a:lnTo>
                <a:lnTo>
                  <a:pt x="36732" y="294915"/>
                </a:lnTo>
                <a:lnTo>
                  <a:pt x="38775" y="293765"/>
                </a:lnTo>
                <a:lnTo>
                  <a:pt x="39186" y="291093"/>
                </a:lnTo>
                <a:lnTo>
                  <a:pt x="37101" y="283045"/>
                </a:lnTo>
                <a:lnTo>
                  <a:pt x="36164" y="276327"/>
                </a:lnTo>
                <a:lnTo>
                  <a:pt x="35539" y="268038"/>
                </a:lnTo>
                <a:lnTo>
                  <a:pt x="34846" y="249620"/>
                </a:lnTo>
                <a:lnTo>
                  <a:pt x="34454" y="223187"/>
                </a:lnTo>
                <a:lnTo>
                  <a:pt x="34363" y="205874"/>
                </a:lnTo>
                <a:lnTo>
                  <a:pt x="35291" y="197257"/>
                </a:lnTo>
                <a:lnTo>
                  <a:pt x="36863" y="188655"/>
                </a:lnTo>
                <a:lnTo>
                  <a:pt x="46229" y="149766"/>
                </a:lnTo>
                <a:lnTo>
                  <a:pt x="48916" y="139849"/>
                </a:lnTo>
                <a:lnTo>
                  <a:pt x="54444" y="121210"/>
                </a:lnTo>
                <a:lnTo>
                  <a:pt x="62909" y="94652"/>
                </a:lnTo>
                <a:lnTo>
                  <a:pt x="68610" y="84056"/>
                </a:lnTo>
                <a:lnTo>
                  <a:pt x="76220" y="72230"/>
                </a:lnTo>
                <a:lnTo>
                  <a:pt x="85104" y="59584"/>
                </a:lnTo>
                <a:lnTo>
                  <a:pt x="91978" y="50200"/>
                </a:lnTo>
                <a:lnTo>
                  <a:pt x="97513" y="42992"/>
                </a:lnTo>
                <a:lnTo>
                  <a:pt x="102157" y="37234"/>
                </a:lnTo>
                <a:lnTo>
                  <a:pt x="107157" y="31490"/>
                </a:lnTo>
                <a:lnTo>
                  <a:pt x="112396" y="25756"/>
                </a:lnTo>
                <a:lnTo>
                  <a:pt x="117793" y="20028"/>
                </a:lnTo>
                <a:lnTo>
                  <a:pt x="123297" y="15257"/>
                </a:lnTo>
                <a:lnTo>
                  <a:pt x="128870" y="11124"/>
                </a:lnTo>
                <a:lnTo>
                  <a:pt x="134491" y="7416"/>
                </a:lnTo>
                <a:lnTo>
                  <a:pt x="139191" y="4944"/>
                </a:lnTo>
                <a:lnTo>
                  <a:pt x="143276" y="3296"/>
                </a:lnTo>
                <a:lnTo>
                  <a:pt x="146953" y="2198"/>
                </a:lnTo>
                <a:lnTo>
                  <a:pt x="151308" y="1465"/>
                </a:lnTo>
                <a:lnTo>
                  <a:pt x="156117" y="977"/>
                </a:lnTo>
                <a:lnTo>
                  <a:pt x="161229" y="651"/>
                </a:lnTo>
                <a:lnTo>
                  <a:pt x="166540" y="434"/>
                </a:lnTo>
                <a:lnTo>
                  <a:pt x="188595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140"/>
          <p:cNvSpPr/>
          <p:nvPr/>
        </p:nvSpPr>
        <p:spPr>
          <a:xfrm>
            <a:off x="8215312" y="3498146"/>
            <a:ext cx="291466" cy="297765"/>
          </a:xfrm>
          <a:custGeom>
            <a:avLst/>
            <a:gdLst/>
            <a:ahLst/>
            <a:cxnLst/>
            <a:rect l="0" t="0" r="0" b="0"/>
            <a:pathLst>
              <a:path w="291466" h="297765">
                <a:moveTo>
                  <a:pt x="0" y="119449"/>
                </a:moveTo>
                <a:lnTo>
                  <a:pt x="9102" y="128550"/>
                </a:lnTo>
                <a:lnTo>
                  <a:pt x="12736" y="131231"/>
                </a:lnTo>
                <a:lnTo>
                  <a:pt x="19312" y="134210"/>
                </a:lnTo>
                <a:lnTo>
                  <a:pt x="25411" y="138074"/>
                </a:lnTo>
                <a:lnTo>
                  <a:pt x="28370" y="140438"/>
                </a:lnTo>
                <a:lnTo>
                  <a:pt x="32248" y="142014"/>
                </a:lnTo>
                <a:lnTo>
                  <a:pt x="36739" y="143065"/>
                </a:lnTo>
                <a:lnTo>
                  <a:pt x="41639" y="143765"/>
                </a:lnTo>
                <a:lnTo>
                  <a:pt x="46809" y="144232"/>
                </a:lnTo>
                <a:lnTo>
                  <a:pt x="52161" y="144544"/>
                </a:lnTo>
                <a:lnTo>
                  <a:pt x="57634" y="144751"/>
                </a:lnTo>
                <a:lnTo>
                  <a:pt x="83540" y="145043"/>
                </a:lnTo>
                <a:lnTo>
                  <a:pt x="92841" y="144132"/>
                </a:lnTo>
                <a:lnTo>
                  <a:pt x="101899" y="142572"/>
                </a:lnTo>
                <a:lnTo>
                  <a:pt x="110795" y="140579"/>
                </a:lnTo>
                <a:lnTo>
                  <a:pt x="118631" y="138298"/>
                </a:lnTo>
                <a:lnTo>
                  <a:pt x="125760" y="135825"/>
                </a:lnTo>
                <a:lnTo>
                  <a:pt x="132417" y="133223"/>
                </a:lnTo>
                <a:lnTo>
                  <a:pt x="138761" y="130537"/>
                </a:lnTo>
                <a:lnTo>
                  <a:pt x="150888" y="125012"/>
                </a:lnTo>
                <a:lnTo>
                  <a:pt x="155838" y="122205"/>
                </a:lnTo>
                <a:lnTo>
                  <a:pt x="163876" y="116546"/>
                </a:lnTo>
                <a:lnTo>
                  <a:pt x="168305" y="112751"/>
                </a:lnTo>
                <a:lnTo>
                  <a:pt x="173164" y="108316"/>
                </a:lnTo>
                <a:lnTo>
                  <a:pt x="178308" y="103455"/>
                </a:lnTo>
                <a:lnTo>
                  <a:pt x="182689" y="98308"/>
                </a:lnTo>
                <a:lnTo>
                  <a:pt x="186563" y="92973"/>
                </a:lnTo>
                <a:lnTo>
                  <a:pt x="190098" y="87511"/>
                </a:lnTo>
                <a:lnTo>
                  <a:pt x="196566" y="78901"/>
                </a:lnTo>
                <a:lnTo>
                  <a:pt x="202616" y="70948"/>
                </a:lnTo>
                <a:lnTo>
                  <a:pt x="205562" y="66160"/>
                </a:lnTo>
                <a:lnTo>
                  <a:pt x="208479" y="61063"/>
                </a:lnTo>
                <a:lnTo>
                  <a:pt x="211720" y="52859"/>
                </a:lnTo>
                <a:lnTo>
                  <a:pt x="212585" y="49338"/>
                </a:lnTo>
                <a:lnTo>
                  <a:pt x="212208" y="44133"/>
                </a:lnTo>
                <a:lnTo>
                  <a:pt x="211005" y="37806"/>
                </a:lnTo>
                <a:lnTo>
                  <a:pt x="209250" y="30730"/>
                </a:lnTo>
                <a:lnTo>
                  <a:pt x="207128" y="25061"/>
                </a:lnTo>
                <a:lnTo>
                  <a:pt x="202230" y="16221"/>
                </a:lnTo>
                <a:lnTo>
                  <a:pt x="196878" y="9117"/>
                </a:lnTo>
                <a:lnTo>
                  <a:pt x="194117" y="5889"/>
                </a:lnTo>
                <a:lnTo>
                  <a:pt x="190371" y="3737"/>
                </a:lnTo>
                <a:lnTo>
                  <a:pt x="185969" y="2303"/>
                </a:lnTo>
                <a:lnTo>
                  <a:pt x="176950" y="709"/>
                </a:lnTo>
                <a:lnTo>
                  <a:pt x="169767" y="0"/>
                </a:lnTo>
                <a:lnTo>
                  <a:pt x="160860" y="2226"/>
                </a:lnTo>
                <a:lnTo>
                  <a:pt x="155817" y="4152"/>
                </a:lnTo>
                <a:lnTo>
                  <a:pt x="150551" y="7342"/>
                </a:lnTo>
                <a:lnTo>
                  <a:pt x="145135" y="11373"/>
                </a:lnTo>
                <a:lnTo>
                  <a:pt x="139619" y="15966"/>
                </a:lnTo>
                <a:lnTo>
                  <a:pt x="134989" y="20932"/>
                </a:lnTo>
                <a:lnTo>
                  <a:pt x="130950" y="26149"/>
                </a:lnTo>
                <a:lnTo>
                  <a:pt x="127305" y="31531"/>
                </a:lnTo>
                <a:lnTo>
                  <a:pt x="122970" y="37025"/>
                </a:lnTo>
                <a:lnTo>
                  <a:pt x="118176" y="42592"/>
                </a:lnTo>
                <a:lnTo>
                  <a:pt x="113074" y="48208"/>
                </a:lnTo>
                <a:lnTo>
                  <a:pt x="107767" y="54810"/>
                </a:lnTo>
                <a:lnTo>
                  <a:pt x="102325" y="62069"/>
                </a:lnTo>
                <a:lnTo>
                  <a:pt x="96791" y="69765"/>
                </a:lnTo>
                <a:lnTo>
                  <a:pt x="91198" y="80611"/>
                </a:lnTo>
                <a:lnTo>
                  <a:pt x="85564" y="93557"/>
                </a:lnTo>
                <a:lnTo>
                  <a:pt x="79903" y="107903"/>
                </a:lnTo>
                <a:lnTo>
                  <a:pt x="68532" y="139082"/>
                </a:lnTo>
                <a:lnTo>
                  <a:pt x="62834" y="155398"/>
                </a:lnTo>
                <a:lnTo>
                  <a:pt x="59986" y="169132"/>
                </a:lnTo>
                <a:lnTo>
                  <a:pt x="59041" y="181146"/>
                </a:lnTo>
                <a:lnTo>
                  <a:pt x="59363" y="192013"/>
                </a:lnTo>
                <a:lnTo>
                  <a:pt x="60530" y="204020"/>
                </a:lnTo>
                <a:lnTo>
                  <a:pt x="62261" y="216787"/>
                </a:lnTo>
                <a:lnTo>
                  <a:pt x="64368" y="230061"/>
                </a:lnTo>
                <a:lnTo>
                  <a:pt x="67677" y="239863"/>
                </a:lnTo>
                <a:lnTo>
                  <a:pt x="71789" y="247350"/>
                </a:lnTo>
                <a:lnTo>
                  <a:pt x="76433" y="253294"/>
                </a:lnTo>
                <a:lnTo>
                  <a:pt x="81435" y="258209"/>
                </a:lnTo>
                <a:lnTo>
                  <a:pt x="86676" y="262438"/>
                </a:lnTo>
                <a:lnTo>
                  <a:pt x="92073" y="266210"/>
                </a:lnTo>
                <a:lnTo>
                  <a:pt x="97577" y="269677"/>
                </a:lnTo>
                <a:lnTo>
                  <a:pt x="103152" y="272941"/>
                </a:lnTo>
                <a:lnTo>
                  <a:pt x="108773" y="276069"/>
                </a:lnTo>
                <a:lnTo>
                  <a:pt x="120099" y="282086"/>
                </a:lnTo>
                <a:lnTo>
                  <a:pt x="125786" y="285023"/>
                </a:lnTo>
                <a:lnTo>
                  <a:pt x="134340" y="287934"/>
                </a:lnTo>
                <a:lnTo>
                  <a:pt x="144805" y="290827"/>
                </a:lnTo>
                <a:lnTo>
                  <a:pt x="156545" y="293708"/>
                </a:lnTo>
                <a:lnTo>
                  <a:pt x="166275" y="295629"/>
                </a:lnTo>
                <a:lnTo>
                  <a:pt x="174668" y="296910"/>
                </a:lnTo>
                <a:lnTo>
                  <a:pt x="182168" y="297764"/>
                </a:lnTo>
                <a:lnTo>
                  <a:pt x="190026" y="297380"/>
                </a:lnTo>
                <a:lnTo>
                  <a:pt x="198121" y="296172"/>
                </a:lnTo>
                <a:lnTo>
                  <a:pt x="206375" y="294414"/>
                </a:lnTo>
                <a:lnTo>
                  <a:pt x="214737" y="292290"/>
                </a:lnTo>
                <a:lnTo>
                  <a:pt x="223168" y="289921"/>
                </a:lnTo>
                <a:lnTo>
                  <a:pt x="231646" y="287389"/>
                </a:lnTo>
                <a:lnTo>
                  <a:pt x="239203" y="284749"/>
                </a:lnTo>
                <a:lnTo>
                  <a:pt x="246146" y="282036"/>
                </a:lnTo>
                <a:lnTo>
                  <a:pt x="252679" y="279276"/>
                </a:lnTo>
                <a:lnTo>
                  <a:pt x="259893" y="275530"/>
                </a:lnTo>
                <a:lnTo>
                  <a:pt x="267560" y="271128"/>
                </a:lnTo>
                <a:lnTo>
                  <a:pt x="291465" y="25660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141"/>
          <p:cNvSpPr/>
          <p:nvPr/>
        </p:nvSpPr>
        <p:spPr>
          <a:xfrm>
            <a:off x="8601075" y="3506152"/>
            <a:ext cx="257176" cy="351474"/>
          </a:xfrm>
          <a:custGeom>
            <a:avLst/>
            <a:gdLst/>
            <a:ahLst/>
            <a:cxnLst/>
            <a:rect l="0" t="0" r="0" b="0"/>
            <a:pathLst>
              <a:path w="257176" h="351474">
                <a:moveTo>
                  <a:pt x="0" y="0"/>
                </a:moveTo>
                <a:lnTo>
                  <a:pt x="0" y="94077"/>
                </a:lnTo>
                <a:lnTo>
                  <a:pt x="952" y="102723"/>
                </a:lnTo>
                <a:lnTo>
                  <a:pt x="2540" y="111345"/>
                </a:lnTo>
                <a:lnTo>
                  <a:pt x="4550" y="119950"/>
                </a:lnTo>
                <a:lnTo>
                  <a:pt x="5891" y="129497"/>
                </a:lnTo>
                <a:lnTo>
                  <a:pt x="6784" y="139671"/>
                </a:lnTo>
                <a:lnTo>
                  <a:pt x="7381" y="150264"/>
                </a:lnTo>
                <a:lnTo>
                  <a:pt x="8730" y="159231"/>
                </a:lnTo>
                <a:lnTo>
                  <a:pt x="10583" y="167114"/>
                </a:lnTo>
                <a:lnTo>
                  <a:pt x="15182" y="181905"/>
                </a:lnTo>
                <a:lnTo>
                  <a:pt x="20400" y="198004"/>
                </a:lnTo>
                <a:lnTo>
                  <a:pt x="23125" y="205345"/>
                </a:lnTo>
                <a:lnTo>
                  <a:pt x="25894" y="212145"/>
                </a:lnTo>
                <a:lnTo>
                  <a:pt x="28692" y="218582"/>
                </a:lnTo>
                <a:lnTo>
                  <a:pt x="30558" y="224779"/>
                </a:lnTo>
                <a:lnTo>
                  <a:pt x="31802" y="230815"/>
                </a:lnTo>
                <a:lnTo>
                  <a:pt x="32631" y="236745"/>
                </a:lnTo>
                <a:lnTo>
                  <a:pt x="34137" y="243555"/>
                </a:lnTo>
                <a:lnTo>
                  <a:pt x="36093" y="250952"/>
                </a:lnTo>
                <a:lnTo>
                  <a:pt x="38349" y="258742"/>
                </a:lnTo>
                <a:lnTo>
                  <a:pt x="40806" y="264887"/>
                </a:lnTo>
                <a:lnTo>
                  <a:pt x="46076" y="274255"/>
                </a:lnTo>
                <a:lnTo>
                  <a:pt x="46910" y="276182"/>
                </a:lnTo>
                <a:lnTo>
                  <a:pt x="46513" y="276514"/>
                </a:lnTo>
                <a:lnTo>
                  <a:pt x="45296" y="275783"/>
                </a:lnTo>
                <a:lnTo>
                  <a:pt x="44485" y="274343"/>
                </a:lnTo>
                <a:lnTo>
                  <a:pt x="43583" y="270203"/>
                </a:lnTo>
                <a:lnTo>
                  <a:pt x="43182" y="262647"/>
                </a:lnTo>
                <a:lnTo>
                  <a:pt x="42957" y="247684"/>
                </a:lnTo>
                <a:lnTo>
                  <a:pt x="42926" y="242275"/>
                </a:lnTo>
                <a:lnTo>
                  <a:pt x="41952" y="235812"/>
                </a:lnTo>
                <a:lnTo>
                  <a:pt x="40351" y="228646"/>
                </a:lnTo>
                <a:lnTo>
                  <a:pt x="38330" y="221010"/>
                </a:lnTo>
                <a:lnTo>
                  <a:pt x="36983" y="214015"/>
                </a:lnTo>
                <a:lnTo>
                  <a:pt x="36085" y="207447"/>
                </a:lnTo>
                <a:lnTo>
                  <a:pt x="35486" y="201163"/>
                </a:lnTo>
                <a:lnTo>
                  <a:pt x="36040" y="194116"/>
                </a:lnTo>
                <a:lnTo>
                  <a:pt x="37362" y="186561"/>
                </a:lnTo>
                <a:lnTo>
                  <a:pt x="39196" y="178666"/>
                </a:lnTo>
                <a:lnTo>
                  <a:pt x="40417" y="170546"/>
                </a:lnTo>
                <a:lnTo>
                  <a:pt x="41233" y="162275"/>
                </a:lnTo>
                <a:lnTo>
                  <a:pt x="41776" y="153903"/>
                </a:lnTo>
                <a:lnTo>
                  <a:pt x="44043" y="143560"/>
                </a:lnTo>
                <a:lnTo>
                  <a:pt x="47459" y="131901"/>
                </a:lnTo>
                <a:lnTo>
                  <a:pt x="51642" y="119367"/>
                </a:lnTo>
                <a:lnTo>
                  <a:pt x="55383" y="109106"/>
                </a:lnTo>
                <a:lnTo>
                  <a:pt x="58828" y="100360"/>
                </a:lnTo>
                <a:lnTo>
                  <a:pt x="62080" y="92624"/>
                </a:lnTo>
                <a:lnTo>
                  <a:pt x="68231" y="78949"/>
                </a:lnTo>
                <a:lnTo>
                  <a:pt x="71205" y="72635"/>
                </a:lnTo>
                <a:lnTo>
                  <a:pt x="77048" y="63080"/>
                </a:lnTo>
                <a:lnTo>
                  <a:pt x="83774" y="54705"/>
                </a:lnTo>
                <a:lnTo>
                  <a:pt x="88234" y="49806"/>
                </a:lnTo>
                <a:lnTo>
                  <a:pt x="93112" y="44634"/>
                </a:lnTo>
                <a:lnTo>
                  <a:pt x="98270" y="41186"/>
                </a:lnTo>
                <a:lnTo>
                  <a:pt x="103613" y="38887"/>
                </a:lnTo>
                <a:lnTo>
                  <a:pt x="109080" y="37355"/>
                </a:lnTo>
                <a:lnTo>
                  <a:pt x="114630" y="35381"/>
                </a:lnTo>
                <a:lnTo>
                  <a:pt x="120236" y="33112"/>
                </a:lnTo>
                <a:lnTo>
                  <a:pt x="125877" y="30648"/>
                </a:lnTo>
                <a:lnTo>
                  <a:pt x="131542" y="29004"/>
                </a:lnTo>
                <a:lnTo>
                  <a:pt x="137225" y="27909"/>
                </a:lnTo>
                <a:lnTo>
                  <a:pt x="142918" y="27178"/>
                </a:lnTo>
                <a:lnTo>
                  <a:pt x="148618" y="27644"/>
                </a:lnTo>
                <a:lnTo>
                  <a:pt x="154324" y="28907"/>
                </a:lnTo>
                <a:lnTo>
                  <a:pt x="160033" y="30701"/>
                </a:lnTo>
                <a:lnTo>
                  <a:pt x="164791" y="32850"/>
                </a:lnTo>
                <a:lnTo>
                  <a:pt x="172618" y="37778"/>
                </a:lnTo>
                <a:lnTo>
                  <a:pt x="179272" y="43143"/>
                </a:lnTo>
                <a:lnTo>
                  <a:pt x="187308" y="51559"/>
                </a:lnTo>
                <a:lnTo>
                  <a:pt x="193452" y="59138"/>
                </a:lnTo>
                <a:lnTo>
                  <a:pt x="200406" y="68000"/>
                </a:lnTo>
                <a:lnTo>
                  <a:pt x="205994" y="75814"/>
                </a:lnTo>
                <a:lnTo>
                  <a:pt x="210671" y="82927"/>
                </a:lnTo>
                <a:lnTo>
                  <a:pt x="214742" y="89575"/>
                </a:lnTo>
                <a:lnTo>
                  <a:pt x="218409" y="97817"/>
                </a:lnTo>
                <a:lnTo>
                  <a:pt x="221805" y="107121"/>
                </a:lnTo>
                <a:lnTo>
                  <a:pt x="225022" y="117134"/>
                </a:lnTo>
                <a:lnTo>
                  <a:pt x="228120" y="125715"/>
                </a:lnTo>
                <a:lnTo>
                  <a:pt x="231138" y="133340"/>
                </a:lnTo>
                <a:lnTo>
                  <a:pt x="234101" y="140328"/>
                </a:lnTo>
                <a:lnTo>
                  <a:pt x="237983" y="151655"/>
                </a:lnTo>
                <a:lnTo>
                  <a:pt x="247374" y="182020"/>
                </a:lnTo>
                <a:lnTo>
                  <a:pt x="250642" y="199452"/>
                </a:lnTo>
                <a:lnTo>
                  <a:pt x="252819" y="217740"/>
                </a:lnTo>
                <a:lnTo>
                  <a:pt x="257175" y="35147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142"/>
          <p:cNvSpPr/>
          <p:nvPr/>
        </p:nvSpPr>
        <p:spPr>
          <a:xfrm>
            <a:off x="8969692" y="3368992"/>
            <a:ext cx="60009" cy="471488"/>
          </a:xfrm>
          <a:custGeom>
            <a:avLst/>
            <a:gdLst/>
            <a:ahLst/>
            <a:cxnLst/>
            <a:rect l="0" t="0" r="0" b="0"/>
            <a:pathLst>
              <a:path w="60009" h="471488">
                <a:moveTo>
                  <a:pt x="0" y="0"/>
                </a:moveTo>
                <a:lnTo>
                  <a:pt x="4551" y="13653"/>
                </a:lnTo>
                <a:lnTo>
                  <a:pt x="6844" y="19579"/>
                </a:lnTo>
                <a:lnTo>
                  <a:pt x="9325" y="25435"/>
                </a:lnTo>
                <a:lnTo>
                  <a:pt x="11931" y="31245"/>
                </a:lnTo>
                <a:lnTo>
                  <a:pt x="13670" y="37022"/>
                </a:lnTo>
                <a:lnTo>
                  <a:pt x="14828" y="42779"/>
                </a:lnTo>
                <a:lnTo>
                  <a:pt x="16116" y="55208"/>
                </a:lnTo>
                <a:lnTo>
                  <a:pt x="16458" y="62523"/>
                </a:lnTo>
                <a:lnTo>
                  <a:pt x="16840" y="78270"/>
                </a:lnTo>
                <a:lnTo>
                  <a:pt x="17009" y="94795"/>
                </a:lnTo>
                <a:lnTo>
                  <a:pt x="18007" y="102249"/>
                </a:lnTo>
                <a:lnTo>
                  <a:pt x="19625" y="109123"/>
                </a:lnTo>
                <a:lnTo>
                  <a:pt x="21656" y="115611"/>
                </a:lnTo>
                <a:lnTo>
                  <a:pt x="23009" y="123747"/>
                </a:lnTo>
                <a:lnTo>
                  <a:pt x="23913" y="132981"/>
                </a:lnTo>
                <a:lnTo>
                  <a:pt x="24514" y="142946"/>
                </a:lnTo>
                <a:lnTo>
                  <a:pt x="25182" y="161639"/>
                </a:lnTo>
                <a:lnTo>
                  <a:pt x="25480" y="183282"/>
                </a:lnTo>
                <a:lnTo>
                  <a:pt x="25612" y="215126"/>
                </a:lnTo>
                <a:lnTo>
                  <a:pt x="26599" y="229143"/>
                </a:lnTo>
                <a:lnTo>
                  <a:pt x="28211" y="241344"/>
                </a:lnTo>
                <a:lnTo>
                  <a:pt x="30237" y="252336"/>
                </a:lnTo>
                <a:lnTo>
                  <a:pt x="31588" y="263474"/>
                </a:lnTo>
                <a:lnTo>
                  <a:pt x="32489" y="274710"/>
                </a:lnTo>
                <a:lnTo>
                  <a:pt x="33089" y="286010"/>
                </a:lnTo>
                <a:lnTo>
                  <a:pt x="33756" y="306185"/>
                </a:lnTo>
                <a:lnTo>
                  <a:pt x="33934" y="315566"/>
                </a:lnTo>
                <a:lnTo>
                  <a:pt x="35006" y="324677"/>
                </a:lnTo>
                <a:lnTo>
                  <a:pt x="36672" y="333609"/>
                </a:lnTo>
                <a:lnTo>
                  <a:pt x="38735" y="342421"/>
                </a:lnTo>
                <a:lnTo>
                  <a:pt x="41064" y="354963"/>
                </a:lnTo>
                <a:lnTo>
                  <a:pt x="46191" y="386679"/>
                </a:lnTo>
                <a:lnTo>
                  <a:pt x="47939" y="399708"/>
                </a:lnTo>
                <a:lnTo>
                  <a:pt x="49104" y="410300"/>
                </a:lnTo>
                <a:lnTo>
                  <a:pt x="49881" y="419266"/>
                </a:lnTo>
                <a:lnTo>
                  <a:pt x="50399" y="427148"/>
                </a:lnTo>
                <a:lnTo>
                  <a:pt x="50975" y="440986"/>
                </a:lnTo>
                <a:lnTo>
                  <a:pt x="52081" y="447344"/>
                </a:lnTo>
                <a:lnTo>
                  <a:pt x="53771" y="453487"/>
                </a:lnTo>
                <a:lnTo>
                  <a:pt x="60008" y="47148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143"/>
          <p:cNvSpPr/>
          <p:nvPr/>
        </p:nvSpPr>
        <p:spPr>
          <a:xfrm>
            <a:off x="8909684" y="3454971"/>
            <a:ext cx="402909" cy="76900"/>
          </a:xfrm>
          <a:custGeom>
            <a:avLst/>
            <a:gdLst/>
            <a:ahLst/>
            <a:cxnLst/>
            <a:rect l="0" t="0" r="0" b="0"/>
            <a:pathLst>
              <a:path w="402909" h="76900">
                <a:moveTo>
                  <a:pt x="0" y="76899"/>
                </a:moveTo>
                <a:lnTo>
                  <a:pt x="18205" y="72348"/>
                </a:lnTo>
                <a:lnTo>
                  <a:pt x="25471" y="71007"/>
                </a:lnTo>
                <a:lnTo>
                  <a:pt x="32221" y="70113"/>
                </a:lnTo>
                <a:lnTo>
                  <a:pt x="38626" y="69518"/>
                </a:lnTo>
                <a:lnTo>
                  <a:pt x="46705" y="68168"/>
                </a:lnTo>
                <a:lnTo>
                  <a:pt x="55903" y="66316"/>
                </a:lnTo>
                <a:lnTo>
                  <a:pt x="65843" y="64128"/>
                </a:lnTo>
                <a:lnTo>
                  <a:pt x="94670" y="56618"/>
                </a:lnTo>
                <a:lnTo>
                  <a:pt x="111691" y="51948"/>
                </a:lnTo>
                <a:lnTo>
                  <a:pt x="127800" y="47883"/>
                </a:lnTo>
                <a:lnTo>
                  <a:pt x="158402" y="40825"/>
                </a:lnTo>
                <a:lnTo>
                  <a:pt x="228705" y="25605"/>
                </a:lnTo>
                <a:lnTo>
                  <a:pt x="294838" y="9511"/>
                </a:lnTo>
                <a:lnTo>
                  <a:pt x="312764" y="6256"/>
                </a:lnTo>
                <a:lnTo>
                  <a:pt x="329476" y="4086"/>
                </a:lnTo>
                <a:lnTo>
                  <a:pt x="357890" y="1675"/>
                </a:lnTo>
                <a:lnTo>
                  <a:pt x="389160" y="0"/>
                </a:lnTo>
                <a:lnTo>
                  <a:pt x="391838" y="868"/>
                </a:lnTo>
                <a:lnTo>
                  <a:pt x="394575" y="2399"/>
                </a:lnTo>
                <a:lnTo>
                  <a:pt x="402908" y="831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144"/>
          <p:cNvSpPr/>
          <p:nvPr/>
        </p:nvSpPr>
        <p:spPr>
          <a:xfrm>
            <a:off x="868679" y="3146107"/>
            <a:ext cx="454344" cy="488634"/>
          </a:xfrm>
          <a:custGeom>
            <a:avLst/>
            <a:gdLst/>
            <a:ahLst/>
            <a:cxnLst/>
            <a:rect l="0" t="0" r="0" b="0"/>
            <a:pathLst>
              <a:path w="454344" h="488634">
                <a:moveTo>
                  <a:pt x="0" y="0"/>
                </a:moveTo>
                <a:lnTo>
                  <a:pt x="28619" y="28619"/>
                </a:lnTo>
                <a:lnTo>
                  <a:pt x="37161" y="41711"/>
                </a:lnTo>
                <a:lnTo>
                  <a:pt x="45409" y="49653"/>
                </a:lnTo>
                <a:lnTo>
                  <a:pt x="50275" y="53105"/>
                </a:lnTo>
                <a:lnTo>
                  <a:pt x="58222" y="62020"/>
                </a:lnTo>
                <a:lnTo>
                  <a:pt x="65882" y="72332"/>
                </a:lnTo>
                <a:lnTo>
                  <a:pt x="75636" y="83265"/>
                </a:lnTo>
                <a:lnTo>
                  <a:pt x="83781" y="94474"/>
                </a:lnTo>
                <a:lnTo>
                  <a:pt x="91529" y="106759"/>
                </a:lnTo>
                <a:lnTo>
                  <a:pt x="101322" y="121743"/>
                </a:lnTo>
                <a:lnTo>
                  <a:pt x="112025" y="135388"/>
                </a:lnTo>
                <a:lnTo>
                  <a:pt x="123132" y="148755"/>
                </a:lnTo>
                <a:lnTo>
                  <a:pt x="128760" y="156320"/>
                </a:lnTo>
                <a:lnTo>
                  <a:pt x="134418" y="164221"/>
                </a:lnTo>
                <a:lnTo>
                  <a:pt x="141047" y="172345"/>
                </a:lnTo>
                <a:lnTo>
                  <a:pt x="148324" y="180620"/>
                </a:lnTo>
                <a:lnTo>
                  <a:pt x="156033" y="188993"/>
                </a:lnTo>
                <a:lnTo>
                  <a:pt x="163077" y="197433"/>
                </a:lnTo>
                <a:lnTo>
                  <a:pt x="169678" y="205917"/>
                </a:lnTo>
                <a:lnTo>
                  <a:pt x="175984" y="214430"/>
                </a:lnTo>
                <a:lnTo>
                  <a:pt x="183045" y="222964"/>
                </a:lnTo>
                <a:lnTo>
                  <a:pt x="190610" y="231510"/>
                </a:lnTo>
                <a:lnTo>
                  <a:pt x="198511" y="240065"/>
                </a:lnTo>
                <a:lnTo>
                  <a:pt x="207588" y="248626"/>
                </a:lnTo>
                <a:lnTo>
                  <a:pt x="217450" y="257191"/>
                </a:lnTo>
                <a:lnTo>
                  <a:pt x="227834" y="265758"/>
                </a:lnTo>
                <a:lnTo>
                  <a:pt x="237615" y="273374"/>
                </a:lnTo>
                <a:lnTo>
                  <a:pt x="246992" y="280357"/>
                </a:lnTo>
                <a:lnTo>
                  <a:pt x="256102" y="286917"/>
                </a:lnTo>
                <a:lnTo>
                  <a:pt x="265032" y="294148"/>
                </a:lnTo>
                <a:lnTo>
                  <a:pt x="273843" y="301827"/>
                </a:lnTo>
                <a:lnTo>
                  <a:pt x="282575" y="309802"/>
                </a:lnTo>
                <a:lnTo>
                  <a:pt x="293158" y="320835"/>
                </a:lnTo>
                <a:lnTo>
                  <a:pt x="304976" y="333905"/>
                </a:lnTo>
                <a:lnTo>
                  <a:pt x="317618" y="348333"/>
                </a:lnTo>
                <a:lnTo>
                  <a:pt x="328903" y="359857"/>
                </a:lnTo>
                <a:lnTo>
                  <a:pt x="339284" y="369445"/>
                </a:lnTo>
                <a:lnTo>
                  <a:pt x="349062" y="377742"/>
                </a:lnTo>
                <a:lnTo>
                  <a:pt x="357486" y="386130"/>
                </a:lnTo>
                <a:lnTo>
                  <a:pt x="365006" y="394580"/>
                </a:lnTo>
                <a:lnTo>
                  <a:pt x="378443" y="409684"/>
                </a:lnTo>
                <a:lnTo>
                  <a:pt x="390765" y="419572"/>
                </a:lnTo>
                <a:lnTo>
                  <a:pt x="402591" y="429682"/>
                </a:lnTo>
                <a:lnTo>
                  <a:pt x="413244" y="439572"/>
                </a:lnTo>
                <a:lnTo>
                  <a:pt x="424597" y="451448"/>
                </a:lnTo>
                <a:lnTo>
                  <a:pt x="430963" y="461311"/>
                </a:lnTo>
                <a:lnTo>
                  <a:pt x="434427" y="469505"/>
                </a:lnTo>
                <a:lnTo>
                  <a:pt x="435350" y="473023"/>
                </a:lnTo>
                <a:lnTo>
                  <a:pt x="436919" y="475369"/>
                </a:lnTo>
                <a:lnTo>
                  <a:pt x="438917" y="476933"/>
                </a:lnTo>
                <a:lnTo>
                  <a:pt x="441201" y="477975"/>
                </a:lnTo>
                <a:lnTo>
                  <a:pt x="442724" y="479623"/>
                </a:lnTo>
                <a:lnTo>
                  <a:pt x="443740" y="481673"/>
                </a:lnTo>
                <a:lnTo>
                  <a:pt x="444417" y="483993"/>
                </a:lnTo>
                <a:lnTo>
                  <a:pt x="445820" y="485539"/>
                </a:lnTo>
                <a:lnTo>
                  <a:pt x="447709" y="486570"/>
                </a:lnTo>
                <a:lnTo>
                  <a:pt x="454343" y="48863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145"/>
          <p:cNvSpPr/>
          <p:nvPr/>
        </p:nvSpPr>
        <p:spPr>
          <a:xfrm>
            <a:off x="669706" y="3240405"/>
            <a:ext cx="584737" cy="406076"/>
          </a:xfrm>
          <a:custGeom>
            <a:avLst/>
            <a:gdLst/>
            <a:ahLst/>
            <a:cxnLst/>
            <a:rect l="0" t="0" r="0" b="0"/>
            <a:pathLst>
              <a:path w="584737" h="406076">
                <a:moveTo>
                  <a:pt x="584736" y="0"/>
                </a:moveTo>
                <a:lnTo>
                  <a:pt x="571083" y="4551"/>
                </a:lnTo>
                <a:lnTo>
                  <a:pt x="561841" y="9325"/>
                </a:lnTo>
                <a:lnTo>
                  <a:pt x="551700" y="16527"/>
                </a:lnTo>
                <a:lnTo>
                  <a:pt x="534493" y="29252"/>
                </a:lnTo>
                <a:lnTo>
                  <a:pt x="519226" y="41893"/>
                </a:lnTo>
                <a:lnTo>
                  <a:pt x="505138" y="53862"/>
                </a:lnTo>
                <a:lnTo>
                  <a:pt x="489352" y="65531"/>
                </a:lnTo>
                <a:lnTo>
                  <a:pt x="481141" y="72262"/>
                </a:lnTo>
                <a:lnTo>
                  <a:pt x="472810" y="79607"/>
                </a:lnTo>
                <a:lnTo>
                  <a:pt x="455934" y="95388"/>
                </a:lnTo>
                <a:lnTo>
                  <a:pt x="438908" y="111927"/>
                </a:lnTo>
                <a:lnTo>
                  <a:pt x="429415" y="120338"/>
                </a:lnTo>
                <a:lnTo>
                  <a:pt x="419276" y="128803"/>
                </a:lnTo>
                <a:lnTo>
                  <a:pt x="408707" y="137303"/>
                </a:lnTo>
                <a:lnTo>
                  <a:pt x="397851" y="144875"/>
                </a:lnTo>
                <a:lnTo>
                  <a:pt x="386803" y="151829"/>
                </a:lnTo>
                <a:lnTo>
                  <a:pt x="375628" y="158369"/>
                </a:lnTo>
                <a:lnTo>
                  <a:pt x="366273" y="166539"/>
                </a:lnTo>
                <a:lnTo>
                  <a:pt x="358132" y="175796"/>
                </a:lnTo>
                <a:lnTo>
                  <a:pt x="350799" y="185777"/>
                </a:lnTo>
                <a:lnTo>
                  <a:pt x="342100" y="195289"/>
                </a:lnTo>
                <a:lnTo>
                  <a:pt x="332492" y="204487"/>
                </a:lnTo>
                <a:lnTo>
                  <a:pt x="322275" y="213477"/>
                </a:lnTo>
                <a:lnTo>
                  <a:pt x="306892" y="225185"/>
                </a:lnTo>
                <a:lnTo>
                  <a:pt x="266940" y="253435"/>
                </a:lnTo>
                <a:lnTo>
                  <a:pt x="249047" y="265159"/>
                </a:lnTo>
                <a:lnTo>
                  <a:pt x="233308" y="274880"/>
                </a:lnTo>
                <a:lnTo>
                  <a:pt x="219006" y="283265"/>
                </a:lnTo>
                <a:lnTo>
                  <a:pt x="205661" y="291714"/>
                </a:lnTo>
                <a:lnTo>
                  <a:pt x="192954" y="300203"/>
                </a:lnTo>
                <a:lnTo>
                  <a:pt x="180673" y="308720"/>
                </a:lnTo>
                <a:lnTo>
                  <a:pt x="162008" y="320114"/>
                </a:lnTo>
                <a:lnTo>
                  <a:pt x="113329" y="348013"/>
                </a:lnTo>
                <a:lnTo>
                  <a:pt x="91395" y="359643"/>
                </a:lnTo>
                <a:lnTo>
                  <a:pt x="72009" y="369302"/>
                </a:lnTo>
                <a:lnTo>
                  <a:pt x="20330" y="393940"/>
                </a:lnTo>
                <a:lnTo>
                  <a:pt x="2744" y="404801"/>
                </a:lnTo>
                <a:lnTo>
                  <a:pt x="526" y="406075"/>
                </a:lnTo>
                <a:lnTo>
                  <a:pt x="0" y="405972"/>
                </a:lnTo>
                <a:lnTo>
                  <a:pt x="1449" y="403512"/>
                </a:lnTo>
                <a:lnTo>
                  <a:pt x="10378" y="39433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146"/>
          <p:cNvSpPr/>
          <p:nvPr/>
        </p:nvSpPr>
        <p:spPr>
          <a:xfrm>
            <a:off x="1280159" y="3368992"/>
            <a:ext cx="565786" cy="34291"/>
          </a:xfrm>
          <a:custGeom>
            <a:avLst/>
            <a:gdLst/>
            <a:ahLst/>
            <a:cxnLst/>
            <a:rect l="0" t="0" r="0" b="0"/>
            <a:pathLst>
              <a:path w="565786" h="34291">
                <a:moveTo>
                  <a:pt x="0" y="34290"/>
                </a:moveTo>
                <a:lnTo>
                  <a:pt x="13653" y="25189"/>
                </a:lnTo>
                <a:lnTo>
                  <a:pt x="19580" y="22507"/>
                </a:lnTo>
                <a:lnTo>
                  <a:pt x="25436" y="20720"/>
                </a:lnTo>
                <a:lnTo>
                  <a:pt x="31245" y="19528"/>
                </a:lnTo>
                <a:lnTo>
                  <a:pt x="36070" y="18734"/>
                </a:lnTo>
                <a:lnTo>
                  <a:pt x="43971" y="17851"/>
                </a:lnTo>
                <a:lnTo>
                  <a:pt x="49317" y="16663"/>
                </a:lnTo>
                <a:lnTo>
                  <a:pt x="55738" y="14919"/>
                </a:lnTo>
                <a:lnTo>
                  <a:pt x="62876" y="12804"/>
                </a:lnTo>
                <a:lnTo>
                  <a:pt x="75255" y="11393"/>
                </a:lnTo>
                <a:lnTo>
                  <a:pt x="91128" y="10453"/>
                </a:lnTo>
                <a:lnTo>
                  <a:pt x="137174" y="9130"/>
                </a:lnTo>
                <a:lnTo>
                  <a:pt x="148599" y="8944"/>
                </a:lnTo>
                <a:lnTo>
                  <a:pt x="164789" y="7868"/>
                </a:lnTo>
                <a:lnTo>
                  <a:pt x="205637" y="4132"/>
                </a:lnTo>
                <a:lnTo>
                  <a:pt x="229484" y="2754"/>
                </a:lnTo>
                <a:lnTo>
                  <a:pt x="281381" y="1224"/>
                </a:lnTo>
                <a:lnTo>
                  <a:pt x="565785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147"/>
          <p:cNvSpPr/>
          <p:nvPr/>
        </p:nvSpPr>
        <p:spPr>
          <a:xfrm>
            <a:off x="1513170" y="3248977"/>
            <a:ext cx="41310" cy="360046"/>
          </a:xfrm>
          <a:custGeom>
            <a:avLst/>
            <a:gdLst/>
            <a:ahLst/>
            <a:cxnLst/>
            <a:rect l="0" t="0" r="0" b="0"/>
            <a:pathLst>
              <a:path w="41310" h="360046">
                <a:moveTo>
                  <a:pt x="41309" y="0"/>
                </a:moveTo>
                <a:lnTo>
                  <a:pt x="27657" y="4551"/>
                </a:lnTo>
                <a:lnTo>
                  <a:pt x="23635" y="6844"/>
                </a:lnTo>
                <a:lnTo>
                  <a:pt x="20954" y="9325"/>
                </a:lnTo>
                <a:lnTo>
                  <a:pt x="19167" y="11932"/>
                </a:lnTo>
                <a:lnTo>
                  <a:pt x="17975" y="14622"/>
                </a:lnTo>
                <a:lnTo>
                  <a:pt x="17181" y="17368"/>
                </a:lnTo>
                <a:lnTo>
                  <a:pt x="16298" y="25817"/>
                </a:lnTo>
                <a:lnTo>
                  <a:pt x="15906" y="42272"/>
                </a:lnTo>
                <a:lnTo>
                  <a:pt x="14849" y="52946"/>
                </a:lnTo>
                <a:lnTo>
                  <a:pt x="13191" y="64825"/>
                </a:lnTo>
                <a:lnTo>
                  <a:pt x="11134" y="77507"/>
                </a:lnTo>
                <a:lnTo>
                  <a:pt x="8810" y="88819"/>
                </a:lnTo>
                <a:lnTo>
                  <a:pt x="6308" y="99217"/>
                </a:lnTo>
                <a:lnTo>
                  <a:pt x="3688" y="109007"/>
                </a:lnTo>
                <a:lnTo>
                  <a:pt x="1941" y="119344"/>
                </a:lnTo>
                <a:lnTo>
                  <a:pt x="776" y="130045"/>
                </a:lnTo>
                <a:lnTo>
                  <a:pt x="0" y="140990"/>
                </a:lnTo>
                <a:lnTo>
                  <a:pt x="1387" y="150191"/>
                </a:lnTo>
                <a:lnTo>
                  <a:pt x="4217" y="158230"/>
                </a:lnTo>
                <a:lnTo>
                  <a:pt x="8009" y="165494"/>
                </a:lnTo>
                <a:lnTo>
                  <a:pt x="10536" y="174147"/>
                </a:lnTo>
                <a:lnTo>
                  <a:pt x="12222" y="183725"/>
                </a:lnTo>
                <a:lnTo>
                  <a:pt x="13345" y="193921"/>
                </a:lnTo>
                <a:lnTo>
                  <a:pt x="14094" y="213101"/>
                </a:lnTo>
                <a:lnTo>
                  <a:pt x="15461" y="332861"/>
                </a:lnTo>
                <a:lnTo>
                  <a:pt x="15534" y="347328"/>
                </a:lnTo>
                <a:lnTo>
                  <a:pt x="16506" y="351567"/>
                </a:lnTo>
                <a:lnTo>
                  <a:pt x="18106" y="354393"/>
                </a:lnTo>
                <a:lnTo>
                  <a:pt x="24164" y="36004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148"/>
          <p:cNvSpPr/>
          <p:nvPr/>
        </p:nvSpPr>
        <p:spPr>
          <a:xfrm>
            <a:off x="1691639" y="3272261"/>
            <a:ext cx="496490" cy="619504"/>
          </a:xfrm>
          <a:custGeom>
            <a:avLst/>
            <a:gdLst/>
            <a:ahLst/>
            <a:cxnLst/>
            <a:rect l="0" t="0" r="0" b="0"/>
            <a:pathLst>
              <a:path w="496490" h="619504">
                <a:moveTo>
                  <a:pt x="154305" y="11006"/>
                </a:moveTo>
                <a:lnTo>
                  <a:pt x="154305" y="20108"/>
                </a:lnTo>
                <a:lnTo>
                  <a:pt x="152400" y="30409"/>
                </a:lnTo>
                <a:lnTo>
                  <a:pt x="145204" y="62175"/>
                </a:lnTo>
                <a:lnTo>
                  <a:pt x="142523" y="76551"/>
                </a:lnTo>
                <a:lnTo>
                  <a:pt x="140735" y="88993"/>
                </a:lnTo>
                <a:lnTo>
                  <a:pt x="139544" y="100145"/>
                </a:lnTo>
                <a:lnTo>
                  <a:pt x="139702" y="112342"/>
                </a:lnTo>
                <a:lnTo>
                  <a:pt x="140760" y="125236"/>
                </a:lnTo>
                <a:lnTo>
                  <a:pt x="142418" y="138594"/>
                </a:lnTo>
                <a:lnTo>
                  <a:pt x="143523" y="149405"/>
                </a:lnTo>
                <a:lnTo>
                  <a:pt x="144751" y="166497"/>
                </a:lnTo>
                <a:lnTo>
                  <a:pt x="147836" y="182983"/>
                </a:lnTo>
                <a:lnTo>
                  <a:pt x="151430" y="198883"/>
                </a:lnTo>
                <a:lnTo>
                  <a:pt x="153027" y="212299"/>
                </a:lnTo>
                <a:lnTo>
                  <a:pt x="158478" y="230563"/>
                </a:lnTo>
                <a:lnTo>
                  <a:pt x="163462" y="239714"/>
                </a:lnTo>
                <a:lnTo>
                  <a:pt x="174423" y="253350"/>
                </a:lnTo>
                <a:lnTo>
                  <a:pt x="187466" y="262305"/>
                </a:lnTo>
                <a:lnTo>
                  <a:pt x="195396" y="265570"/>
                </a:lnTo>
                <a:lnTo>
                  <a:pt x="203048" y="267021"/>
                </a:lnTo>
                <a:lnTo>
                  <a:pt x="217114" y="267837"/>
                </a:lnTo>
                <a:lnTo>
                  <a:pt x="224448" y="268028"/>
                </a:lnTo>
                <a:lnTo>
                  <a:pt x="235962" y="265573"/>
                </a:lnTo>
                <a:lnTo>
                  <a:pt x="248700" y="261307"/>
                </a:lnTo>
                <a:lnTo>
                  <a:pt x="263131" y="253550"/>
                </a:lnTo>
                <a:lnTo>
                  <a:pt x="276967" y="248026"/>
                </a:lnTo>
                <a:lnTo>
                  <a:pt x="290102" y="239856"/>
                </a:lnTo>
                <a:lnTo>
                  <a:pt x="302289" y="229874"/>
                </a:lnTo>
                <a:lnTo>
                  <a:pt x="314056" y="219089"/>
                </a:lnTo>
                <a:lnTo>
                  <a:pt x="325636" y="205405"/>
                </a:lnTo>
                <a:lnTo>
                  <a:pt x="337132" y="190750"/>
                </a:lnTo>
                <a:lnTo>
                  <a:pt x="348592" y="177888"/>
                </a:lnTo>
                <a:lnTo>
                  <a:pt x="351457" y="170838"/>
                </a:lnTo>
                <a:lnTo>
                  <a:pt x="352415" y="163281"/>
                </a:lnTo>
                <a:lnTo>
                  <a:pt x="352844" y="148216"/>
                </a:lnTo>
                <a:lnTo>
                  <a:pt x="356210" y="135171"/>
                </a:lnTo>
                <a:lnTo>
                  <a:pt x="363460" y="112566"/>
                </a:lnTo>
                <a:lnTo>
                  <a:pt x="366132" y="101572"/>
                </a:lnTo>
                <a:lnTo>
                  <a:pt x="368865" y="88529"/>
                </a:lnTo>
                <a:lnTo>
                  <a:pt x="371640" y="74118"/>
                </a:lnTo>
                <a:lnTo>
                  <a:pt x="373490" y="62605"/>
                </a:lnTo>
                <a:lnTo>
                  <a:pt x="375546" y="44734"/>
                </a:lnTo>
                <a:lnTo>
                  <a:pt x="376460" y="30442"/>
                </a:lnTo>
                <a:lnTo>
                  <a:pt x="376974" y="14225"/>
                </a:lnTo>
                <a:lnTo>
                  <a:pt x="377148" y="212"/>
                </a:lnTo>
                <a:lnTo>
                  <a:pt x="378114" y="0"/>
                </a:lnTo>
                <a:lnTo>
                  <a:pt x="379712" y="1763"/>
                </a:lnTo>
                <a:lnTo>
                  <a:pt x="381729" y="4845"/>
                </a:lnTo>
                <a:lnTo>
                  <a:pt x="383970" y="13348"/>
                </a:lnTo>
                <a:lnTo>
                  <a:pt x="385919" y="26334"/>
                </a:lnTo>
                <a:lnTo>
                  <a:pt x="389960" y="47981"/>
                </a:lnTo>
                <a:lnTo>
                  <a:pt x="394931" y="65857"/>
                </a:lnTo>
                <a:lnTo>
                  <a:pt x="403084" y="89171"/>
                </a:lnTo>
                <a:lnTo>
                  <a:pt x="408701" y="106706"/>
                </a:lnTo>
                <a:lnTo>
                  <a:pt x="414373" y="127200"/>
                </a:lnTo>
                <a:lnTo>
                  <a:pt x="425149" y="146467"/>
                </a:lnTo>
                <a:lnTo>
                  <a:pt x="437558" y="165509"/>
                </a:lnTo>
                <a:lnTo>
                  <a:pt x="442200" y="175921"/>
                </a:lnTo>
                <a:lnTo>
                  <a:pt x="446248" y="186672"/>
                </a:lnTo>
                <a:lnTo>
                  <a:pt x="449899" y="197649"/>
                </a:lnTo>
                <a:lnTo>
                  <a:pt x="453285" y="208777"/>
                </a:lnTo>
                <a:lnTo>
                  <a:pt x="474666" y="285869"/>
                </a:lnTo>
                <a:lnTo>
                  <a:pt x="489045" y="339885"/>
                </a:lnTo>
                <a:lnTo>
                  <a:pt x="491765" y="357894"/>
                </a:lnTo>
                <a:lnTo>
                  <a:pt x="493579" y="377520"/>
                </a:lnTo>
                <a:lnTo>
                  <a:pt x="495594" y="414883"/>
                </a:lnTo>
                <a:lnTo>
                  <a:pt x="496489" y="441015"/>
                </a:lnTo>
                <a:lnTo>
                  <a:pt x="495775" y="451984"/>
                </a:lnTo>
                <a:lnTo>
                  <a:pt x="494347" y="462154"/>
                </a:lnTo>
                <a:lnTo>
                  <a:pt x="490220" y="481073"/>
                </a:lnTo>
                <a:lnTo>
                  <a:pt x="485211" y="499008"/>
                </a:lnTo>
                <a:lnTo>
                  <a:pt x="479810" y="516503"/>
                </a:lnTo>
                <a:lnTo>
                  <a:pt x="477036" y="525169"/>
                </a:lnTo>
                <a:lnTo>
                  <a:pt x="466334" y="542418"/>
                </a:lnTo>
                <a:lnTo>
                  <a:pt x="453005" y="558657"/>
                </a:lnTo>
                <a:lnTo>
                  <a:pt x="440731" y="572224"/>
                </a:lnTo>
                <a:lnTo>
                  <a:pt x="426385" y="582064"/>
                </a:lnTo>
                <a:lnTo>
                  <a:pt x="418560" y="586021"/>
                </a:lnTo>
                <a:lnTo>
                  <a:pt x="410485" y="589612"/>
                </a:lnTo>
                <a:lnTo>
                  <a:pt x="402244" y="592958"/>
                </a:lnTo>
                <a:lnTo>
                  <a:pt x="393893" y="596142"/>
                </a:lnTo>
                <a:lnTo>
                  <a:pt x="384516" y="599217"/>
                </a:lnTo>
                <a:lnTo>
                  <a:pt x="374454" y="602219"/>
                </a:lnTo>
                <a:lnTo>
                  <a:pt x="353114" y="608095"/>
                </a:lnTo>
                <a:lnTo>
                  <a:pt x="330930" y="613882"/>
                </a:lnTo>
                <a:lnTo>
                  <a:pt x="315870" y="615805"/>
                </a:lnTo>
                <a:lnTo>
                  <a:pt x="298210" y="617088"/>
                </a:lnTo>
                <a:lnTo>
                  <a:pt x="262078" y="618513"/>
                </a:lnTo>
                <a:lnTo>
                  <a:pt x="220316" y="619316"/>
                </a:lnTo>
                <a:lnTo>
                  <a:pt x="195709" y="619503"/>
                </a:lnTo>
                <a:lnTo>
                  <a:pt x="183813" y="618601"/>
                </a:lnTo>
                <a:lnTo>
                  <a:pt x="172072" y="617047"/>
                </a:lnTo>
                <a:lnTo>
                  <a:pt x="160435" y="615058"/>
                </a:lnTo>
                <a:lnTo>
                  <a:pt x="148867" y="613733"/>
                </a:lnTo>
                <a:lnTo>
                  <a:pt x="137345" y="612849"/>
                </a:lnTo>
                <a:lnTo>
                  <a:pt x="125853" y="612260"/>
                </a:lnTo>
                <a:lnTo>
                  <a:pt x="115335" y="610914"/>
                </a:lnTo>
                <a:lnTo>
                  <a:pt x="105465" y="609065"/>
                </a:lnTo>
                <a:lnTo>
                  <a:pt x="96028" y="606880"/>
                </a:lnTo>
                <a:lnTo>
                  <a:pt x="84974" y="603517"/>
                </a:lnTo>
                <a:lnTo>
                  <a:pt x="72842" y="599371"/>
                </a:lnTo>
                <a:lnTo>
                  <a:pt x="59991" y="594702"/>
                </a:lnTo>
                <a:lnTo>
                  <a:pt x="49519" y="590637"/>
                </a:lnTo>
                <a:lnTo>
                  <a:pt x="40633" y="586974"/>
                </a:lnTo>
                <a:lnTo>
                  <a:pt x="25680" y="579412"/>
                </a:lnTo>
                <a:lnTo>
                  <a:pt x="12683" y="569701"/>
                </a:lnTo>
                <a:lnTo>
                  <a:pt x="5637" y="561575"/>
                </a:lnTo>
                <a:lnTo>
                  <a:pt x="1114" y="553148"/>
                </a:lnTo>
                <a:lnTo>
                  <a:pt x="495" y="549456"/>
                </a:lnTo>
                <a:lnTo>
                  <a:pt x="0" y="53392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149"/>
          <p:cNvSpPr/>
          <p:nvPr/>
        </p:nvSpPr>
        <p:spPr>
          <a:xfrm>
            <a:off x="2240279" y="3317557"/>
            <a:ext cx="411481" cy="51436"/>
          </a:xfrm>
          <a:custGeom>
            <a:avLst/>
            <a:gdLst/>
            <a:ahLst/>
            <a:cxnLst/>
            <a:rect l="0" t="0" r="0" b="0"/>
            <a:pathLst>
              <a:path w="411481" h="51436">
                <a:moveTo>
                  <a:pt x="0" y="51435"/>
                </a:moveTo>
                <a:lnTo>
                  <a:pt x="13653" y="46884"/>
                </a:lnTo>
                <a:lnTo>
                  <a:pt x="18627" y="45543"/>
                </a:lnTo>
                <a:lnTo>
                  <a:pt x="26694" y="44054"/>
                </a:lnTo>
                <a:lnTo>
                  <a:pt x="59345" y="38665"/>
                </a:lnTo>
                <a:lnTo>
                  <a:pt x="70996" y="37206"/>
                </a:lnTo>
                <a:lnTo>
                  <a:pt x="81621" y="36234"/>
                </a:lnTo>
                <a:lnTo>
                  <a:pt x="91562" y="35586"/>
                </a:lnTo>
                <a:lnTo>
                  <a:pt x="101046" y="34201"/>
                </a:lnTo>
                <a:lnTo>
                  <a:pt x="110227" y="32326"/>
                </a:lnTo>
                <a:lnTo>
                  <a:pt x="119205" y="30123"/>
                </a:lnTo>
                <a:lnTo>
                  <a:pt x="128047" y="28655"/>
                </a:lnTo>
                <a:lnTo>
                  <a:pt x="136800" y="27676"/>
                </a:lnTo>
                <a:lnTo>
                  <a:pt x="145493" y="27023"/>
                </a:lnTo>
                <a:lnTo>
                  <a:pt x="203235" y="21554"/>
                </a:lnTo>
                <a:lnTo>
                  <a:pt x="221215" y="19132"/>
                </a:lnTo>
                <a:lnTo>
                  <a:pt x="236059" y="16565"/>
                </a:lnTo>
                <a:lnTo>
                  <a:pt x="248813" y="13900"/>
                </a:lnTo>
                <a:lnTo>
                  <a:pt x="260173" y="12125"/>
                </a:lnTo>
                <a:lnTo>
                  <a:pt x="270604" y="10940"/>
                </a:lnTo>
                <a:lnTo>
                  <a:pt x="280415" y="10151"/>
                </a:lnTo>
                <a:lnTo>
                  <a:pt x="290766" y="9625"/>
                </a:lnTo>
                <a:lnTo>
                  <a:pt x="312427" y="9040"/>
                </a:lnTo>
                <a:lnTo>
                  <a:pt x="341491" y="8711"/>
                </a:lnTo>
                <a:lnTo>
                  <a:pt x="348629" y="7712"/>
                </a:lnTo>
                <a:lnTo>
                  <a:pt x="354339" y="6094"/>
                </a:lnTo>
                <a:lnTo>
                  <a:pt x="359099" y="4063"/>
                </a:lnTo>
                <a:lnTo>
                  <a:pt x="365129" y="2708"/>
                </a:lnTo>
                <a:lnTo>
                  <a:pt x="372007" y="1806"/>
                </a:lnTo>
                <a:lnTo>
                  <a:pt x="385364" y="803"/>
                </a:lnTo>
                <a:lnTo>
                  <a:pt x="394476" y="357"/>
                </a:lnTo>
                <a:lnTo>
                  <a:pt x="401700" y="159"/>
                </a:lnTo>
                <a:lnTo>
                  <a:pt x="41148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150"/>
          <p:cNvSpPr/>
          <p:nvPr/>
        </p:nvSpPr>
        <p:spPr>
          <a:xfrm>
            <a:off x="2274569" y="3480435"/>
            <a:ext cx="454344" cy="85726"/>
          </a:xfrm>
          <a:custGeom>
            <a:avLst/>
            <a:gdLst/>
            <a:ahLst/>
            <a:cxnLst/>
            <a:rect l="0" t="0" r="0" b="0"/>
            <a:pathLst>
              <a:path w="454344" h="85726">
                <a:moveTo>
                  <a:pt x="0" y="85725"/>
                </a:moveTo>
                <a:lnTo>
                  <a:pt x="24703" y="85725"/>
                </a:lnTo>
                <a:lnTo>
                  <a:pt x="37649" y="83185"/>
                </a:lnTo>
                <a:lnTo>
                  <a:pt x="63543" y="76399"/>
                </a:lnTo>
                <a:lnTo>
                  <a:pt x="73795" y="73793"/>
                </a:lnTo>
                <a:lnTo>
                  <a:pt x="83487" y="71102"/>
                </a:lnTo>
                <a:lnTo>
                  <a:pt x="101876" y="65573"/>
                </a:lnTo>
                <a:lnTo>
                  <a:pt x="117447" y="61813"/>
                </a:lnTo>
                <a:lnTo>
                  <a:pt x="184871" y="47419"/>
                </a:lnTo>
                <a:lnTo>
                  <a:pt x="277748" y="28028"/>
                </a:lnTo>
                <a:lnTo>
                  <a:pt x="293750" y="24400"/>
                </a:lnTo>
                <a:lnTo>
                  <a:pt x="308229" y="21982"/>
                </a:lnTo>
                <a:lnTo>
                  <a:pt x="321691" y="20369"/>
                </a:lnTo>
                <a:lnTo>
                  <a:pt x="334476" y="19295"/>
                </a:lnTo>
                <a:lnTo>
                  <a:pt x="346809" y="17625"/>
                </a:lnTo>
                <a:lnTo>
                  <a:pt x="358841" y="15560"/>
                </a:lnTo>
                <a:lnTo>
                  <a:pt x="410078" y="5402"/>
                </a:lnTo>
                <a:lnTo>
                  <a:pt x="420071" y="3601"/>
                </a:lnTo>
                <a:lnTo>
                  <a:pt x="433713" y="1600"/>
                </a:lnTo>
                <a:lnTo>
                  <a:pt x="442952" y="711"/>
                </a:lnTo>
                <a:lnTo>
                  <a:pt x="454343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151"/>
          <p:cNvSpPr/>
          <p:nvPr/>
        </p:nvSpPr>
        <p:spPr>
          <a:xfrm>
            <a:off x="2712295" y="3060887"/>
            <a:ext cx="736708" cy="607743"/>
          </a:xfrm>
          <a:custGeom>
            <a:avLst/>
            <a:gdLst/>
            <a:ahLst/>
            <a:cxnLst/>
            <a:rect l="0" t="0" r="0" b="0"/>
            <a:pathLst>
              <a:path w="736708" h="607743">
                <a:moveTo>
                  <a:pt x="59480" y="119510"/>
                </a:moveTo>
                <a:lnTo>
                  <a:pt x="45827" y="114959"/>
                </a:lnTo>
                <a:lnTo>
                  <a:pt x="41805" y="112666"/>
                </a:lnTo>
                <a:lnTo>
                  <a:pt x="39124" y="110185"/>
                </a:lnTo>
                <a:lnTo>
                  <a:pt x="37337" y="107578"/>
                </a:lnTo>
                <a:lnTo>
                  <a:pt x="30271" y="102142"/>
                </a:lnTo>
                <a:lnTo>
                  <a:pt x="21733" y="97503"/>
                </a:lnTo>
                <a:lnTo>
                  <a:pt x="14763" y="95442"/>
                </a:lnTo>
                <a:lnTo>
                  <a:pt x="11571" y="92987"/>
                </a:lnTo>
                <a:lnTo>
                  <a:pt x="1254" y="79175"/>
                </a:lnTo>
                <a:lnTo>
                  <a:pt x="264" y="72691"/>
                </a:lnTo>
                <a:lnTo>
                  <a:pt x="0" y="68295"/>
                </a:lnTo>
                <a:lnTo>
                  <a:pt x="776" y="64412"/>
                </a:lnTo>
                <a:lnTo>
                  <a:pt x="4179" y="57557"/>
                </a:lnTo>
                <a:lnTo>
                  <a:pt x="20552" y="43792"/>
                </a:lnTo>
                <a:lnTo>
                  <a:pt x="43500" y="32199"/>
                </a:lnTo>
                <a:lnTo>
                  <a:pt x="59998" y="25778"/>
                </a:lnTo>
                <a:lnTo>
                  <a:pt x="82810" y="16807"/>
                </a:lnTo>
                <a:lnTo>
                  <a:pt x="97471" y="10999"/>
                </a:lnTo>
                <a:lnTo>
                  <a:pt x="116687" y="5243"/>
                </a:lnTo>
                <a:lnTo>
                  <a:pt x="135388" y="2050"/>
                </a:lnTo>
                <a:lnTo>
                  <a:pt x="154176" y="630"/>
                </a:lnTo>
                <a:lnTo>
                  <a:pt x="175227" y="0"/>
                </a:lnTo>
                <a:lnTo>
                  <a:pt x="194743" y="2259"/>
                </a:lnTo>
                <a:lnTo>
                  <a:pt x="212941" y="6439"/>
                </a:lnTo>
                <a:lnTo>
                  <a:pt x="230555" y="11471"/>
                </a:lnTo>
                <a:lnTo>
                  <a:pt x="251985" y="19659"/>
                </a:lnTo>
                <a:lnTo>
                  <a:pt x="270400" y="32669"/>
                </a:lnTo>
                <a:lnTo>
                  <a:pt x="287921" y="48589"/>
                </a:lnTo>
                <a:lnTo>
                  <a:pt x="305177" y="65371"/>
                </a:lnTo>
                <a:lnTo>
                  <a:pt x="309003" y="71987"/>
                </a:lnTo>
                <a:lnTo>
                  <a:pt x="313254" y="86959"/>
                </a:lnTo>
                <a:lnTo>
                  <a:pt x="317683" y="100598"/>
                </a:lnTo>
                <a:lnTo>
                  <a:pt x="321874" y="113962"/>
                </a:lnTo>
                <a:lnTo>
                  <a:pt x="323737" y="129427"/>
                </a:lnTo>
                <a:lnTo>
                  <a:pt x="324565" y="145825"/>
                </a:lnTo>
                <a:lnTo>
                  <a:pt x="323980" y="162638"/>
                </a:lnTo>
                <a:lnTo>
                  <a:pt x="320545" y="179636"/>
                </a:lnTo>
                <a:lnTo>
                  <a:pt x="315844" y="196715"/>
                </a:lnTo>
                <a:lnTo>
                  <a:pt x="309627" y="214783"/>
                </a:lnTo>
                <a:lnTo>
                  <a:pt x="305302" y="224936"/>
                </a:lnTo>
                <a:lnTo>
                  <a:pt x="300513" y="235514"/>
                </a:lnTo>
                <a:lnTo>
                  <a:pt x="295416" y="245423"/>
                </a:lnTo>
                <a:lnTo>
                  <a:pt x="284673" y="264054"/>
                </a:lnTo>
                <a:lnTo>
                  <a:pt x="273548" y="281859"/>
                </a:lnTo>
                <a:lnTo>
                  <a:pt x="267914" y="290608"/>
                </a:lnTo>
                <a:lnTo>
                  <a:pt x="261301" y="305013"/>
                </a:lnTo>
                <a:lnTo>
                  <a:pt x="254035" y="323188"/>
                </a:lnTo>
                <a:lnTo>
                  <a:pt x="246333" y="343878"/>
                </a:lnTo>
                <a:lnTo>
                  <a:pt x="239294" y="360529"/>
                </a:lnTo>
                <a:lnTo>
                  <a:pt x="232696" y="374487"/>
                </a:lnTo>
                <a:lnTo>
                  <a:pt x="226392" y="386650"/>
                </a:lnTo>
                <a:lnTo>
                  <a:pt x="220284" y="397616"/>
                </a:lnTo>
                <a:lnTo>
                  <a:pt x="214308" y="407784"/>
                </a:lnTo>
                <a:lnTo>
                  <a:pt x="203540" y="426702"/>
                </a:lnTo>
                <a:lnTo>
                  <a:pt x="195579" y="444635"/>
                </a:lnTo>
                <a:lnTo>
                  <a:pt x="186325" y="462130"/>
                </a:lnTo>
                <a:lnTo>
                  <a:pt x="176816" y="478478"/>
                </a:lnTo>
                <a:lnTo>
                  <a:pt x="169414" y="492094"/>
                </a:lnTo>
                <a:lnTo>
                  <a:pt x="160409" y="507035"/>
                </a:lnTo>
                <a:lnTo>
                  <a:pt x="151010" y="521296"/>
                </a:lnTo>
                <a:lnTo>
                  <a:pt x="140363" y="535632"/>
                </a:lnTo>
                <a:lnTo>
                  <a:pt x="132128" y="550569"/>
                </a:lnTo>
                <a:lnTo>
                  <a:pt x="129868" y="558107"/>
                </a:lnTo>
                <a:lnTo>
                  <a:pt x="128417" y="576599"/>
                </a:lnTo>
                <a:lnTo>
                  <a:pt x="128218" y="583963"/>
                </a:lnTo>
                <a:lnTo>
                  <a:pt x="129118" y="587260"/>
                </a:lnTo>
                <a:lnTo>
                  <a:pt x="135455" y="597761"/>
                </a:lnTo>
                <a:lnTo>
                  <a:pt x="143909" y="606792"/>
                </a:lnTo>
                <a:lnTo>
                  <a:pt x="153922" y="607742"/>
                </a:lnTo>
                <a:lnTo>
                  <a:pt x="157684" y="606924"/>
                </a:lnTo>
                <a:lnTo>
                  <a:pt x="171339" y="601220"/>
                </a:lnTo>
                <a:lnTo>
                  <a:pt x="281719" y="572140"/>
                </a:lnTo>
                <a:lnTo>
                  <a:pt x="309065" y="565789"/>
                </a:lnTo>
                <a:lnTo>
                  <a:pt x="336141" y="559791"/>
                </a:lnTo>
                <a:lnTo>
                  <a:pt x="360875" y="553950"/>
                </a:lnTo>
                <a:lnTo>
                  <a:pt x="377568" y="549155"/>
                </a:lnTo>
                <a:lnTo>
                  <a:pt x="418975" y="536206"/>
                </a:lnTo>
                <a:lnTo>
                  <a:pt x="438208" y="531609"/>
                </a:lnTo>
                <a:lnTo>
                  <a:pt x="455793" y="528546"/>
                </a:lnTo>
                <a:lnTo>
                  <a:pt x="472278" y="526503"/>
                </a:lnTo>
                <a:lnTo>
                  <a:pt x="490888" y="523236"/>
                </a:lnTo>
                <a:lnTo>
                  <a:pt x="510916" y="519153"/>
                </a:lnTo>
                <a:lnTo>
                  <a:pt x="531887" y="514526"/>
                </a:lnTo>
                <a:lnTo>
                  <a:pt x="553488" y="511442"/>
                </a:lnTo>
                <a:lnTo>
                  <a:pt x="575508" y="509385"/>
                </a:lnTo>
                <a:lnTo>
                  <a:pt x="597809" y="508014"/>
                </a:lnTo>
                <a:lnTo>
                  <a:pt x="642907" y="506491"/>
                </a:lnTo>
                <a:lnTo>
                  <a:pt x="736707" y="50527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152"/>
          <p:cNvSpPr/>
          <p:nvPr/>
        </p:nvSpPr>
        <p:spPr>
          <a:xfrm>
            <a:off x="664131" y="3909060"/>
            <a:ext cx="367427" cy="437198"/>
          </a:xfrm>
          <a:custGeom>
            <a:avLst/>
            <a:gdLst/>
            <a:ahLst/>
            <a:cxnLst/>
            <a:rect l="0" t="0" r="0" b="0"/>
            <a:pathLst>
              <a:path w="367427" h="437198">
                <a:moveTo>
                  <a:pt x="7381" y="0"/>
                </a:moveTo>
                <a:lnTo>
                  <a:pt x="2830" y="0"/>
                </a:lnTo>
                <a:lnTo>
                  <a:pt x="1490" y="952"/>
                </a:lnTo>
                <a:lnTo>
                  <a:pt x="596" y="2540"/>
                </a:lnTo>
                <a:lnTo>
                  <a:pt x="0" y="4550"/>
                </a:lnTo>
                <a:lnTo>
                  <a:pt x="1508" y="5891"/>
                </a:lnTo>
                <a:lnTo>
                  <a:pt x="11779" y="8730"/>
                </a:lnTo>
                <a:lnTo>
                  <a:pt x="18226" y="12770"/>
                </a:lnTo>
                <a:lnTo>
                  <a:pt x="24266" y="20280"/>
                </a:lnTo>
                <a:lnTo>
                  <a:pt x="33021" y="32679"/>
                </a:lnTo>
                <a:lnTo>
                  <a:pt x="44188" y="44925"/>
                </a:lnTo>
                <a:lnTo>
                  <a:pt x="65028" y="66129"/>
                </a:lnTo>
                <a:lnTo>
                  <a:pt x="72482" y="74566"/>
                </a:lnTo>
                <a:lnTo>
                  <a:pt x="90925" y="96640"/>
                </a:lnTo>
                <a:lnTo>
                  <a:pt x="109282" y="119786"/>
                </a:lnTo>
                <a:lnTo>
                  <a:pt x="118177" y="131292"/>
                </a:lnTo>
                <a:lnTo>
                  <a:pt x="125060" y="140868"/>
                </a:lnTo>
                <a:lnTo>
                  <a:pt x="130601" y="149157"/>
                </a:lnTo>
                <a:lnTo>
                  <a:pt x="135248" y="156588"/>
                </a:lnTo>
                <a:lnTo>
                  <a:pt x="142951" y="169924"/>
                </a:lnTo>
                <a:lnTo>
                  <a:pt x="150502" y="182202"/>
                </a:lnTo>
                <a:lnTo>
                  <a:pt x="160208" y="194009"/>
                </a:lnTo>
                <a:lnTo>
                  <a:pt x="164510" y="200776"/>
                </a:lnTo>
                <a:lnTo>
                  <a:pt x="168331" y="208146"/>
                </a:lnTo>
                <a:lnTo>
                  <a:pt x="171831" y="215916"/>
                </a:lnTo>
                <a:lnTo>
                  <a:pt x="176069" y="222049"/>
                </a:lnTo>
                <a:lnTo>
                  <a:pt x="191136" y="237136"/>
                </a:lnTo>
                <a:lnTo>
                  <a:pt x="196559" y="243815"/>
                </a:lnTo>
                <a:lnTo>
                  <a:pt x="202080" y="251126"/>
                </a:lnTo>
                <a:lnTo>
                  <a:pt x="213294" y="264329"/>
                </a:lnTo>
                <a:lnTo>
                  <a:pt x="224628" y="276547"/>
                </a:lnTo>
                <a:lnTo>
                  <a:pt x="241719" y="294135"/>
                </a:lnTo>
                <a:lnTo>
                  <a:pt x="265723" y="318322"/>
                </a:lnTo>
                <a:lnTo>
                  <a:pt x="272377" y="327531"/>
                </a:lnTo>
                <a:lnTo>
                  <a:pt x="279462" y="337974"/>
                </a:lnTo>
                <a:lnTo>
                  <a:pt x="288961" y="348966"/>
                </a:lnTo>
                <a:lnTo>
                  <a:pt x="296992" y="357660"/>
                </a:lnTo>
                <a:lnTo>
                  <a:pt x="306869" y="367911"/>
                </a:lnTo>
                <a:lnTo>
                  <a:pt x="314794" y="376876"/>
                </a:lnTo>
                <a:lnTo>
                  <a:pt x="333416" y="400486"/>
                </a:lnTo>
                <a:lnTo>
                  <a:pt x="342150" y="410721"/>
                </a:lnTo>
                <a:lnTo>
                  <a:pt x="352423" y="421838"/>
                </a:lnTo>
                <a:lnTo>
                  <a:pt x="355519" y="424100"/>
                </a:lnTo>
                <a:lnTo>
                  <a:pt x="361499" y="426614"/>
                </a:lnTo>
                <a:lnTo>
                  <a:pt x="363475" y="428237"/>
                </a:lnTo>
                <a:lnTo>
                  <a:pt x="364792" y="430271"/>
                </a:lnTo>
                <a:lnTo>
                  <a:pt x="367426" y="43719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153"/>
          <p:cNvSpPr/>
          <p:nvPr/>
        </p:nvSpPr>
        <p:spPr>
          <a:xfrm>
            <a:off x="530309" y="3891915"/>
            <a:ext cx="424096" cy="462915"/>
          </a:xfrm>
          <a:custGeom>
            <a:avLst/>
            <a:gdLst/>
            <a:ahLst/>
            <a:cxnLst/>
            <a:rect l="0" t="0" r="0" b="0"/>
            <a:pathLst>
              <a:path w="424096" h="462915">
                <a:moveTo>
                  <a:pt x="424095" y="0"/>
                </a:moveTo>
                <a:lnTo>
                  <a:pt x="410443" y="0"/>
                </a:lnTo>
                <a:lnTo>
                  <a:pt x="405469" y="952"/>
                </a:lnTo>
                <a:lnTo>
                  <a:pt x="392965" y="6843"/>
                </a:lnTo>
                <a:lnTo>
                  <a:pt x="382955" y="11931"/>
                </a:lnTo>
                <a:lnTo>
                  <a:pt x="378571" y="15574"/>
                </a:lnTo>
                <a:lnTo>
                  <a:pt x="367850" y="28850"/>
                </a:lnTo>
                <a:lnTo>
                  <a:pt x="357688" y="41144"/>
                </a:lnTo>
                <a:lnTo>
                  <a:pt x="348226" y="54481"/>
                </a:lnTo>
                <a:lnTo>
                  <a:pt x="341131" y="62991"/>
                </a:lnTo>
                <a:lnTo>
                  <a:pt x="332591" y="72474"/>
                </a:lnTo>
                <a:lnTo>
                  <a:pt x="323087" y="82605"/>
                </a:lnTo>
                <a:lnTo>
                  <a:pt x="314847" y="92218"/>
                </a:lnTo>
                <a:lnTo>
                  <a:pt x="307448" y="101483"/>
                </a:lnTo>
                <a:lnTo>
                  <a:pt x="300610" y="110518"/>
                </a:lnTo>
                <a:lnTo>
                  <a:pt x="287933" y="128177"/>
                </a:lnTo>
                <a:lnTo>
                  <a:pt x="281885" y="136886"/>
                </a:lnTo>
                <a:lnTo>
                  <a:pt x="273091" y="147455"/>
                </a:lnTo>
                <a:lnTo>
                  <a:pt x="262466" y="159263"/>
                </a:lnTo>
                <a:lnTo>
                  <a:pt x="250620" y="171898"/>
                </a:lnTo>
                <a:lnTo>
                  <a:pt x="240818" y="183178"/>
                </a:lnTo>
                <a:lnTo>
                  <a:pt x="232378" y="193556"/>
                </a:lnTo>
                <a:lnTo>
                  <a:pt x="224846" y="203332"/>
                </a:lnTo>
                <a:lnTo>
                  <a:pt x="217920" y="211755"/>
                </a:lnTo>
                <a:lnTo>
                  <a:pt x="205144" y="226193"/>
                </a:lnTo>
                <a:lnTo>
                  <a:pt x="199071" y="233663"/>
                </a:lnTo>
                <a:lnTo>
                  <a:pt x="193116" y="241500"/>
                </a:lnTo>
                <a:lnTo>
                  <a:pt x="187242" y="249582"/>
                </a:lnTo>
                <a:lnTo>
                  <a:pt x="179516" y="258781"/>
                </a:lnTo>
                <a:lnTo>
                  <a:pt x="170555" y="268723"/>
                </a:lnTo>
                <a:lnTo>
                  <a:pt x="150438" y="289930"/>
                </a:lnTo>
                <a:lnTo>
                  <a:pt x="104296" y="336829"/>
                </a:lnTo>
                <a:lnTo>
                  <a:pt x="93685" y="350045"/>
                </a:lnTo>
                <a:lnTo>
                  <a:pt x="84841" y="362267"/>
                </a:lnTo>
                <a:lnTo>
                  <a:pt x="74561" y="374050"/>
                </a:lnTo>
                <a:lnTo>
                  <a:pt x="66182" y="385637"/>
                </a:lnTo>
                <a:lnTo>
                  <a:pt x="58330" y="398089"/>
                </a:lnTo>
                <a:lnTo>
                  <a:pt x="48491" y="413148"/>
                </a:lnTo>
                <a:lnTo>
                  <a:pt x="40307" y="424286"/>
                </a:lnTo>
                <a:lnTo>
                  <a:pt x="30345" y="435912"/>
                </a:lnTo>
                <a:lnTo>
                  <a:pt x="18446" y="448373"/>
                </a:lnTo>
                <a:lnTo>
                  <a:pt x="8576" y="458369"/>
                </a:lnTo>
                <a:lnTo>
                  <a:pt x="6113" y="459884"/>
                </a:lnTo>
                <a:lnTo>
                  <a:pt x="0" y="462017"/>
                </a:lnTo>
                <a:lnTo>
                  <a:pt x="395" y="462316"/>
                </a:lnTo>
                <a:lnTo>
                  <a:pt x="4043" y="462914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154"/>
          <p:cNvSpPr/>
          <p:nvPr/>
        </p:nvSpPr>
        <p:spPr>
          <a:xfrm>
            <a:off x="1117282" y="4124431"/>
            <a:ext cx="428626" cy="16087"/>
          </a:xfrm>
          <a:custGeom>
            <a:avLst/>
            <a:gdLst/>
            <a:ahLst/>
            <a:cxnLst/>
            <a:rect l="0" t="0" r="0" b="0"/>
            <a:pathLst>
              <a:path w="428626" h="16087">
                <a:moveTo>
                  <a:pt x="0" y="16086"/>
                </a:moveTo>
                <a:lnTo>
                  <a:pt x="27305" y="16086"/>
                </a:lnTo>
                <a:lnTo>
                  <a:pt x="49636" y="14181"/>
                </a:lnTo>
                <a:lnTo>
                  <a:pt x="112548" y="6984"/>
                </a:lnTo>
                <a:lnTo>
                  <a:pt x="151232" y="4303"/>
                </a:lnTo>
                <a:lnTo>
                  <a:pt x="193214" y="2516"/>
                </a:lnTo>
                <a:lnTo>
                  <a:pt x="311883" y="0"/>
                </a:lnTo>
                <a:lnTo>
                  <a:pt x="428625" y="7514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155"/>
          <p:cNvSpPr/>
          <p:nvPr/>
        </p:nvSpPr>
        <p:spPr>
          <a:xfrm>
            <a:off x="1532781" y="4005065"/>
            <a:ext cx="398743" cy="564065"/>
          </a:xfrm>
          <a:custGeom>
            <a:avLst/>
            <a:gdLst/>
            <a:ahLst/>
            <a:cxnLst/>
            <a:rect l="0" t="0" r="0" b="0"/>
            <a:pathLst>
              <a:path w="398743" h="564065">
                <a:moveTo>
                  <a:pt x="107423" y="41155"/>
                </a:moveTo>
                <a:lnTo>
                  <a:pt x="102873" y="36604"/>
                </a:lnTo>
                <a:lnTo>
                  <a:pt x="101532" y="36216"/>
                </a:lnTo>
                <a:lnTo>
                  <a:pt x="100638" y="36909"/>
                </a:lnTo>
                <a:lnTo>
                  <a:pt x="100042" y="38325"/>
                </a:lnTo>
                <a:lnTo>
                  <a:pt x="100598" y="39268"/>
                </a:lnTo>
                <a:lnTo>
                  <a:pt x="101920" y="39897"/>
                </a:lnTo>
                <a:lnTo>
                  <a:pt x="103755" y="40316"/>
                </a:lnTo>
                <a:lnTo>
                  <a:pt x="104978" y="41548"/>
                </a:lnTo>
                <a:lnTo>
                  <a:pt x="105793" y="43322"/>
                </a:lnTo>
                <a:lnTo>
                  <a:pt x="106699" y="47833"/>
                </a:lnTo>
                <a:lnTo>
                  <a:pt x="107360" y="64099"/>
                </a:lnTo>
                <a:lnTo>
                  <a:pt x="107395" y="69767"/>
                </a:lnTo>
                <a:lnTo>
                  <a:pt x="108357" y="72612"/>
                </a:lnTo>
                <a:lnTo>
                  <a:pt x="113309" y="81167"/>
                </a:lnTo>
                <a:lnTo>
                  <a:pt x="114802" y="86878"/>
                </a:lnTo>
                <a:lnTo>
                  <a:pt x="115642" y="99999"/>
                </a:lnTo>
                <a:lnTo>
                  <a:pt x="118379" y="110488"/>
                </a:lnTo>
                <a:lnTo>
                  <a:pt x="122735" y="124563"/>
                </a:lnTo>
                <a:lnTo>
                  <a:pt x="124706" y="134423"/>
                </a:lnTo>
                <a:lnTo>
                  <a:pt x="128757" y="151504"/>
                </a:lnTo>
                <a:lnTo>
                  <a:pt x="133732" y="164177"/>
                </a:lnTo>
                <a:lnTo>
                  <a:pt x="136393" y="168889"/>
                </a:lnTo>
                <a:lnTo>
                  <a:pt x="139349" y="179205"/>
                </a:lnTo>
                <a:lnTo>
                  <a:pt x="140137" y="184624"/>
                </a:lnTo>
                <a:lnTo>
                  <a:pt x="143553" y="193184"/>
                </a:lnTo>
                <a:lnTo>
                  <a:pt x="149198" y="201115"/>
                </a:lnTo>
                <a:lnTo>
                  <a:pt x="158058" y="210991"/>
                </a:lnTo>
                <a:lnTo>
                  <a:pt x="169204" y="222710"/>
                </a:lnTo>
                <a:lnTo>
                  <a:pt x="173376" y="225056"/>
                </a:lnTo>
                <a:lnTo>
                  <a:pt x="183091" y="227664"/>
                </a:lnTo>
                <a:lnTo>
                  <a:pt x="193758" y="231363"/>
                </a:lnTo>
                <a:lnTo>
                  <a:pt x="199270" y="233682"/>
                </a:lnTo>
                <a:lnTo>
                  <a:pt x="205802" y="235229"/>
                </a:lnTo>
                <a:lnTo>
                  <a:pt x="213014" y="236260"/>
                </a:lnTo>
                <a:lnTo>
                  <a:pt x="220680" y="236947"/>
                </a:lnTo>
                <a:lnTo>
                  <a:pt x="228648" y="236453"/>
                </a:lnTo>
                <a:lnTo>
                  <a:pt x="236817" y="235171"/>
                </a:lnTo>
                <a:lnTo>
                  <a:pt x="245121" y="233364"/>
                </a:lnTo>
                <a:lnTo>
                  <a:pt x="253514" y="231207"/>
                </a:lnTo>
                <a:lnTo>
                  <a:pt x="261967" y="228816"/>
                </a:lnTo>
                <a:lnTo>
                  <a:pt x="270460" y="226270"/>
                </a:lnTo>
                <a:lnTo>
                  <a:pt x="282437" y="220901"/>
                </a:lnTo>
                <a:lnTo>
                  <a:pt x="294534" y="212523"/>
                </a:lnTo>
                <a:lnTo>
                  <a:pt x="297887" y="209693"/>
                </a:lnTo>
                <a:lnTo>
                  <a:pt x="307155" y="196608"/>
                </a:lnTo>
                <a:lnTo>
                  <a:pt x="315573" y="181047"/>
                </a:lnTo>
                <a:lnTo>
                  <a:pt x="331949" y="149115"/>
                </a:lnTo>
                <a:lnTo>
                  <a:pt x="335800" y="136444"/>
                </a:lnTo>
                <a:lnTo>
                  <a:pt x="337512" y="124463"/>
                </a:lnTo>
                <a:lnTo>
                  <a:pt x="338273" y="112788"/>
                </a:lnTo>
                <a:lnTo>
                  <a:pt x="338610" y="96169"/>
                </a:lnTo>
                <a:lnTo>
                  <a:pt x="338701" y="86403"/>
                </a:lnTo>
                <a:lnTo>
                  <a:pt x="336261" y="70473"/>
                </a:lnTo>
                <a:lnTo>
                  <a:pt x="332954" y="57042"/>
                </a:lnTo>
                <a:lnTo>
                  <a:pt x="330140" y="39724"/>
                </a:lnTo>
                <a:lnTo>
                  <a:pt x="323678" y="24856"/>
                </a:lnTo>
                <a:lnTo>
                  <a:pt x="322120" y="12747"/>
                </a:lnTo>
                <a:lnTo>
                  <a:pt x="321849" y="4057"/>
                </a:lnTo>
                <a:lnTo>
                  <a:pt x="320859" y="2135"/>
                </a:lnTo>
                <a:lnTo>
                  <a:pt x="319246" y="854"/>
                </a:lnTo>
                <a:lnTo>
                  <a:pt x="317219" y="0"/>
                </a:lnTo>
                <a:lnTo>
                  <a:pt x="315867" y="383"/>
                </a:lnTo>
                <a:lnTo>
                  <a:pt x="314966" y="1591"/>
                </a:lnTo>
                <a:lnTo>
                  <a:pt x="314365" y="3349"/>
                </a:lnTo>
                <a:lnTo>
                  <a:pt x="314917" y="5473"/>
                </a:lnTo>
                <a:lnTo>
                  <a:pt x="319292" y="13014"/>
                </a:lnTo>
                <a:lnTo>
                  <a:pt x="320650" y="18488"/>
                </a:lnTo>
                <a:lnTo>
                  <a:pt x="323793" y="24096"/>
                </a:lnTo>
                <a:lnTo>
                  <a:pt x="333572" y="35456"/>
                </a:lnTo>
                <a:lnTo>
                  <a:pt x="335342" y="39261"/>
                </a:lnTo>
                <a:lnTo>
                  <a:pt x="337308" y="48568"/>
                </a:lnTo>
                <a:lnTo>
                  <a:pt x="343262" y="59055"/>
                </a:lnTo>
                <a:lnTo>
                  <a:pt x="347517" y="64518"/>
                </a:lnTo>
                <a:lnTo>
                  <a:pt x="352244" y="75668"/>
                </a:lnTo>
                <a:lnTo>
                  <a:pt x="355298" y="87927"/>
                </a:lnTo>
                <a:lnTo>
                  <a:pt x="359830" y="102900"/>
                </a:lnTo>
                <a:lnTo>
                  <a:pt x="365019" y="116540"/>
                </a:lnTo>
                <a:lnTo>
                  <a:pt x="367736" y="122844"/>
                </a:lnTo>
                <a:lnTo>
                  <a:pt x="370756" y="137468"/>
                </a:lnTo>
                <a:lnTo>
                  <a:pt x="373050" y="153493"/>
                </a:lnTo>
                <a:lnTo>
                  <a:pt x="377245" y="170141"/>
                </a:lnTo>
                <a:lnTo>
                  <a:pt x="379697" y="181438"/>
                </a:lnTo>
                <a:lnTo>
                  <a:pt x="384962" y="209230"/>
                </a:lnTo>
                <a:lnTo>
                  <a:pt x="393280" y="257007"/>
                </a:lnTo>
                <a:lnTo>
                  <a:pt x="395150" y="270781"/>
                </a:lnTo>
                <a:lnTo>
                  <a:pt x="396396" y="282822"/>
                </a:lnTo>
                <a:lnTo>
                  <a:pt x="397227" y="293706"/>
                </a:lnTo>
                <a:lnTo>
                  <a:pt x="397781" y="303820"/>
                </a:lnTo>
                <a:lnTo>
                  <a:pt x="398396" y="322677"/>
                </a:lnTo>
                <a:lnTo>
                  <a:pt x="398742" y="381214"/>
                </a:lnTo>
                <a:lnTo>
                  <a:pt x="397839" y="398354"/>
                </a:lnTo>
                <a:lnTo>
                  <a:pt x="396284" y="411685"/>
                </a:lnTo>
                <a:lnTo>
                  <a:pt x="394294" y="422477"/>
                </a:lnTo>
                <a:lnTo>
                  <a:pt x="391063" y="433483"/>
                </a:lnTo>
                <a:lnTo>
                  <a:pt x="387004" y="444629"/>
                </a:lnTo>
                <a:lnTo>
                  <a:pt x="382393" y="455870"/>
                </a:lnTo>
                <a:lnTo>
                  <a:pt x="375509" y="466222"/>
                </a:lnTo>
                <a:lnTo>
                  <a:pt x="367110" y="475980"/>
                </a:lnTo>
                <a:lnTo>
                  <a:pt x="335355" y="507623"/>
                </a:lnTo>
                <a:lnTo>
                  <a:pt x="327958" y="513106"/>
                </a:lnTo>
                <a:lnTo>
                  <a:pt x="320169" y="517714"/>
                </a:lnTo>
                <a:lnTo>
                  <a:pt x="312119" y="521738"/>
                </a:lnTo>
                <a:lnTo>
                  <a:pt x="303895" y="525374"/>
                </a:lnTo>
                <a:lnTo>
                  <a:pt x="295554" y="528750"/>
                </a:lnTo>
                <a:lnTo>
                  <a:pt x="278667" y="535041"/>
                </a:lnTo>
                <a:lnTo>
                  <a:pt x="244543" y="546841"/>
                </a:lnTo>
                <a:lnTo>
                  <a:pt x="210285" y="558344"/>
                </a:lnTo>
                <a:lnTo>
                  <a:pt x="200763" y="560255"/>
                </a:lnTo>
                <a:lnTo>
                  <a:pt x="190605" y="561529"/>
                </a:lnTo>
                <a:lnTo>
                  <a:pt x="180023" y="562379"/>
                </a:lnTo>
                <a:lnTo>
                  <a:pt x="170110" y="562945"/>
                </a:lnTo>
                <a:lnTo>
                  <a:pt x="151477" y="563574"/>
                </a:lnTo>
                <a:lnTo>
                  <a:pt x="116231" y="563978"/>
                </a:lnTo>
                <a:lnTo>
                  <a:pt x="77715" y="564064"/>
                </a:lnTo>
                <a:lnTo>
                  <a:pt x="65327" y="561532"/>
                </a:lnTo>
                <a:lnTo>
                  <a:pt x="37301" y="552144"/>
                </a:lnTo>
                <a:lnTo>
                  <a:pt x="26093" y="546709"/>
                </a:lnTo>
                <a:lnTo>
                  <a:pt x="14428" y="538293"/>
                </a:lnTo>
                <a:lnTo>
                  <a:pt x="11136" y="535458"/>
                </a:lnTo>
                <a:lnTo>
                  <a:pt x="8942" y="532615"/>
                </a:lnTo>
                <a:lnTo>
                  <a:pt x="2880" y="521209"/>
                </a:lnTo>
                <a:lnTo>
                  <a:pt x="581" y="518354"/>
                </a:lnTo>
                <a:lnTo>
                  <a:pt x="0" y="514545"/>
                </a:lnTo>
                <a:lnTo>
                  <a:pt x="3766" y="493830"/>
                </a:lnTo>
                <a:lnTo>
                  <a:pt x="4981" y="490576"/>
                </a:lnTo>
                <a:lnTo>
                  <a:pt x="13126" y="47835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156"/>
          <p:cNvSpPr/>
          <p:nvPr/>
        </p:nvSpPr>
        <p:spPr>
          <a:xfrm>
            <a:off x="2094547" y="4030736"/>
            <a:ext cx="377191" cy="49775"/>
          </a:xfrm>
          <a:custGeom>
            <a:avLst/>
            <a:gdLst/>
            <a:ahLst/>
            <a:cxnLst/>
            <a:rect l="0" t="0" r="0" b="0"/>
            <a:pathLst>
              <a:path w="377191" h="49775">
                <a:moveTo>
                  <a:pt x="0" y="49774"/>
                </a:moveTo>
                <a:lnTo>
                  <a:pt x="36000" y="49774"/>
                </a:lnTo>
                <a:lnTo>
                  <a:pt x="41145" y="48821"/>
                </a:lnTo>
                <a:lnTo>
                  <a:pt x="47433" y="47234"/>
                </a:lnTo>
                <a:lnTo>
                  <a:pt x="54482" y="45223"/>
                </a:lnTo>
                <a:lnTo>
                  <a:pt x="69934" y="40449"/>
                </a:lnTo>
                <a:lnTo>
                  <a:pt x="103137" y="29623"/>
                </a:lnTo>
                <a:lnTo>
                  <a:pt x="112573" y="27767"/>
                </a:lnTo>
                <a:lnTo>
                  <a:pt x="122674" y="26530"/>
                </a:lnTo>
                <a:lnTo>
                  <a:pt x="133217" y="25705"/>
                </a:lnTo>
                <a:lnTo>
                  <a:pt x="144057" y="24203"/>
                </a:lnTo>
                <a:lnTo>
                  <a:pt x="155093" y="22249"/>
                </a:lnTo>
                <a:lnTo>
                  <a:pt x="166260" y="19994"/>
                </a:lnTo>
                <a:lnTo>
                  <a:pt x="188828" y="14948"/>
                </a:lnTo>
                <a:lnTo>
                  <a:pt x="200181" y="12269"/>
                </a:lnTo>
                <a:lnTo>
                  <a:pt x="213464" y="9530"/>
                </a:lnTo>
                <a:lnTo>
                  <a:pt x="243463" y="3948"/>
                </a:lnTo>
                <a:lnTo>
                  <a:pt x="256606" y="2078"/>
                </a:lnTo>
                <a:lnTo>
                  <a:pt x="268226" y="832"/>
                </a:lnTo>
                <a:lnTo>
                  <a:pt x="278830" y="0"/>
                </a:lnTo>
                <a:lnTo>
                  <a:pt x="291614" y="399"/>
                </a:lnTo>
                <a:lnTo>
                  <a:pt x="305852" y="1617"/>
                </a:lnTo>
                <a:lnTo>
                  <a:pt x="332149" y="4558"/>
                </a:lnTo>
                <a:lnTo>
                  <a:pt x="347012" y="5866"/>
                </a:lnTo>
                <a:lnTo>
                  <a:pt x="356793" y="6447"/>
                </a:lnTo>
                <a:lnTo>
                  <a:pt x="377190" y="691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157"/>
          <p:cNvSpPr/>
          <p:nvPr/>
        </p:nvSpPr>
        <p:spPr>
          <a:xfrm>
            <a:off x="2103119" y="4183379"/>
            <a:ext cx="342901" cy="60009"/>
          </a:xfrm>
          <a:custGeom>
            <a:avLst/>
            <a:gdLst/>
            <a:ahLst/>
            <a:cxnLst/>
            <a:rect l="0" t="0" r="0" b="0"/>
            <a:pathLst>
              <a:path w="342901" h="60009">
                <a:moveTo>
                  <a:pt x="0" y="60008"/>
                </a:moveTo>
                <a:lnTo>
                  <a:pt x="23864" y="48077"/>
                </a:lnTo>
                <a:lnTo>
                  <a:pt x="29245" y="46339"/>
                </a:lnTo>
                <a:lnTo>
                  <a:pt x="34736" y="45180"/>
                </a:lnTo>
                <a:lnTo>
                  <a:pt x="40303" y="44408"/>
                </a:lnTo>
                <a:lnTo>
                  <a:pt x="49729" y="41988"/>
                </a:lnTo>
                <a:lnTo>
                  <a:pt x="61727" y="38469"/>
                </a:lnTo>
                <a:lnTo>
                  <a:pt x="75442" y="34219"/>
                </a:lnTo>
                <a:lnTo>
                  <a:pt x="100840" y="26957"/>
                </a:lnTo>
                <a:lnTo>
                  <a:pt x="112947" y="23687"/>
                </a:lnTo>
                <a:lnTo>
                  <a:pt x="123876" y="21506"/>
                </a:lnTo>
                <a:lnTo>
                  <a:pt x="134019" y="20053"/>
                </a:lnTo>
                <a:lnTo>
                  <a:pt x="143639" y="19084"/>
                </a:lnTo>
                <a:lnTo>
                  <a:pt x="152909" y="17485"/>
                </a:lnTo>
                <a:lnTo>
                  <a:pt x="161947" y="15467"/>
                </a:lnTo>
                <a:lnTo>
                  <a:pt x="170830" y="13169"/>
                </a:lnTo>
                <a:lnTo>
                  <a:pt x="186277" y="10685"/>
                </a:lnTo>
                <a:lnTo>
                  <a:pt x="228840" y="5384"/>
                </a:lnTo>
                <a:lnTo>
                  <a:pt x="249715" y="3590"/>
                </a:lnTo>
                <a:lnTo>
                  <a:pt x="269347" y="2393"/>
                </a:lnTo>
                <a:lnTo>
                  <a:pt x="34290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158"/>
          <p:cNvSpPr/>
          <p:nvPr/>
        </p:nvSpPr>
        <p:spPr>
          <a:xfrm>
            <a:off x="2540317" y="3780904"/>
            <a:ext cx="522381" cy="547986"/>
          </a:xfrm>
          <a:custGeom>
            <a:avLst/>
            <a:gdLst/>
            <a:ahLst/>
            <a:cxnLst/>
            <a:rect l="0" t="0" r="0" b="0"/>
            <a:pathLst>
              <a:path w="522381" h="547986">
                <a:moveTo>
                  <a:pt x="128587" y="119583"/>
                </a:moveTo>
                <a:lnTo>
                  <a:pt x="128587" y="100270"/>
                </a:lnTo>
                <a:lnTo>
                  <a:pt x="129540" y="97183"/>
                </a:lnTo>
                <a:lnTo>
                  <a:pt x="133139" y="91213"/>
                </a:lnTo>
                <a:lnTo>
                  <a:pt x="140453" y="85384"/>
                </a:lnTo>
                <a:lnTo>
                  <a:pt x="151958" y="77713"/>
                </a:lnTo>
                <a:lnTo>
                  <a:pt x="169772" y="64779"/>
                </a:lnTo>
                <a:lnTo>
                  <a:pt x="185309" y="52046"/>
                </a:lnTo>
                <a:lnTo>
                  <a:pt x="199517" y="40989"/>
                </a:lnTo>
                <a:lnTo>
                  <a:pt x="223581" y="28457"/>
                </a:lnTo>
                <a:lnTo>
                  <a:pt x="231922" y="23590"/>
                </a:lnTo>
                <a:lnTo>
                  <a:pt x="247856" y="15007"/>
                </a:lnTo>
                <a:lnTo>
                  <a:pt x="261288" y="11192"/>
                </a:lnTo>
                <a:lnTo>
                  <a:pt x="293213" y="4494"/>
                </a:lnTo>
                <a:lnTo>
                  <a:pt x="303108" y="2852"/>
                </a:lnTo>
                <a:lnTo>
                  <a:pt x="319182" y="1027"/>
                </a:lnTo>
                <a:lnTo>
                  <a:pt x="332676" y="217"/>
                </a:lnTo>
                <a:lnTo>
                  <a:pt x="338941" y="0"/>
                </a:lnTo>
                <a:lnTo>
                  <a:pt x="344071" y="809"/>
                </a:lnTo>
                <a:lnTo>
                  <a:pt x="359147" y="6410"/>
                </a:lnTo>
                <a:lnTo>
                  <a:pt x="362304" y="6987"/>
                </a:lnTo>
                <a:lnTo>
                  <a:pt x="373432" y="15248"/>
                </a:lnTo>
                <a:lnTo>
                  <a:pt x="380399" y="21451"/>
                </a:lnTo>
                <a:lnTo>
                  <a:pt x="385045" y="28444"/>
                </a:lnTo>
                <a:lnTo>
                  <a:pt x="390206" y="43835"/>
                </a:lnTo>
                <a:lnTo>
                  <a:pt x="392500" y="57660"/>
                </a:lnTo>
                <a:lnTo>
                  <a:pt x="393112" y="64013"/>
                </a:lnTo>
                <a:lnTo>
                  <a:pt x="390662" y="72059"/>
                </a:lnTo>
                <a:lnTo>
                  <a:pt x="386171" y="81233"/>
                </a:lnTo>
                <a:lnTo>
                  <a:pt x="358432" y="127883"/>
                </a:lnTo>
                <a:lnTo>
                  <a:pt x="351350" y="138451"/>
                </a:lnTo>
                <a:lnTo>
                  <a:pt x="338400" y="155274"/>
                </a:lnTo>
                <a:lnTo>
                  <a:pt x="323755" y="169101"/>
                </a:lnTo>
                <a:lnTo>
                  <a:pt x="308674" y="181596"/>
                </a:lnTo>
                <a:lnTo>
                  <a:pt x="295621" y="193499"/>
                </a:lnTo>
                <a:lnTo>
                  <a:pt x="283470" y="202600"/>
                </a:lnTo>
                <a:lnTo>
                  <a:pt x="271719" y="209820"/>
                </a:lnTo>
                <a:lnTo>
                  <a:pt x="260147" y="216203"/>
                </a:lnTo>
                <a:lnTo>
                  <a:pt x="242921" y="225152"/>
                </a:lnTo>
                <a:lnTo>
                  <a:pt x="235290" y="228062"/>
                </a:lnTo>
                <a:lnTo>
                  <a:pt x="226393" y="230955"/>
                </a:lnTo>
                <a:lnTo>
                  <a:pt x="216651" y="233836"/>
                </a:lnTo>
                <a:lnTo>
                  <a:pt x="203287" y="237037"/>
                </a:lnTo>
                <a:lnTo>
                  <a:pt x="191497" y="239092"/>
                </a:lnTo>
                <a:lnTo>
                  <a:pt x="190530" y="238309"/>
                </a:lnTo>
                <a:lnTo>
                  <a:pt x="189885" y="236833"/>
                </a:lnTo>
                <a:lnTo>
                  <a:pt x="188850" y="232173"/>
                </a:lnTo>
                <a:lnTo>
                  <a:pt x="191248" y="228995"/>
                </a:lnTo>
                <a:lnTo>
                  <a:pt x="193221" y="226815"/>
                </a:lnTo>
                <a:lnTo>
                  <a:pt x="205100" y="219195"/>
                </a:lnTo>
                <a:lnTo>
                  <a:pt x="220685" y="210905"/>
                </a:lnTo>
                <a:lnTo>
                  <a:pt x="234289" y="207795"/>
                </a:lnTo>
                <a:lnTo>
                  <a:pt x="249861" y="205461"/>
                </a:lnTo>
                <a:lnTo>
                  <a:pt x="258014" y="203505"/>
                </a:lnTo>
                <a:lnTo>
                  <a:pt x="266307" y="201249"/>
                </a:lnTo>
                <a:lnTo>
                  <a:pt x="274693" y="199744"/>
                </a:lnTo>
                <a:lnTo>
                  <a:pt x="283141" y="198741"/>
                </a:lnTo>
                <a:lnTo>
                  <a:pt x="291631" y="198073"/>
                </a:lnTo>
                <a:lnTo>
                  <a:pt x="300148" y="197627"/>
                </a:lnTo>
                <a:lnTo>
                  <a:pt x="317232" y="197132"/>
                </a:lnTo>
                <a:lnTo>
                  <a:pt x="356567" y="196853"/>
                </a:lnTo>
                <a:lnTo>
                  <a:pt x="371061" y="198719"/>
                </a:lnTo>
                <a:lnTo>
                  <a:pt x="385487" y="201868"/>
                </a:lnTo>
                <a:lnTo>
                  <a:pt x="399866" y="205872"/>
                </a:lnTo>
                <a:lnTo>
                  <a:pt x="413262" y="210447"/>
                </a:lnTo>
                <a:lnTo>
                  <a:pt x="426003" y="215401"/>
                </a:lnTo>
                <a:lnTo>
                  <a:pt x="438307" y="220609"/>
                </a:lnTo>
                <a:lnTo>
                  <a:pt x="450320" y="226939"/>
                </a:lnTo>
                <a:lnTo>
                  <a:pt x="462138" y="234016"/>
                </a:lnTo>
                <a:lnTo>
                  <a:pt x="473827" y="241592"/>
                </a:lnTo>
                <a:lnTo>
                  <a:pt x="489355" y="252549"/>
                </a:lnTo>
                <a:lnTo>
                  <a:pt x="494829" y="256805"/>
                </a:lnTo>
                <a:lnTo>
                  <a:pt x="503451" y="269153"/>
                </a:lnTo>
                <a:lnTo>
                  <a:pt x="516748" y="295813"/>
                </a:lnTo>
                <a:lnTo>
                  <a:pt x="520178" y="307762"/>
                </a:lnTo>
                <a:lnTo>
                  <a:pt x="521703" y="319423"/>
                </a:lnTo>
                <a:lnTo>
                  <a:pt x="522380" y="330956"/>
                </a:lnTo>
                <a:lnTo>
                  <a:pt x="520141" y="347512"/>
                </a:lnTo>
                <a:lnTo>
                  <a:pt x="518211" y="357260"/>
                </a:lnTo>
                <a:lnTo>
                  <a:pt x="515019" y="366617"/>
                </a:lnTo>
                <a:lnTo>
                  <a:pt x="510986" y="375712"/>
                </a:lnTo>
                <a:lnTo>
                  <a:pt x="495376" y="406291"/>
                </a:lnTo>
                <a:lnTo>
                  <a:pt x="484010" y="418776"/>
                </a:lnTo>
                <a:lnTo>
                  <a:pt x="468480" y="432580"/>
                </a:lnTo>
                <a:lnTo>
                  <a:pt x="448879" y="451415"/>
                </a:lnTo>
                <a:lnTo>
                  <a:pt x="439270" y="459867"/>
                </a:lnTo>
                <a:lnTo>
                  <a:pt x="430006" y="467407"/>
                </a:lnTo>
                <a:lnTo>
                  <a:pt x="420974" y="474338"/>
                </a:lnTo>
                <a:lnTo>
                  <a:pt x="412094" y="480864"/>
                </a:lnTo>
                <a:lnTo>
                  <a:pt x="394608" y="493195"/>
                </a:lnTo>
                <a:lnTo>
                  <a:pt x="379851" y="502485"/>
                </a:lnTo>
                <a:lnTo>
                  <a:pt x="365990" y="509789"/>
                </a:lnTo>
                <a:lnTo>
                  <a:pt x="350305" y="516211"/>
                </a:lnTo>
                <a:lnTo>
                  <a:pt x="333808" y="522240"/>
                </a:lnTo>
                <a:lnTo>
                  <a:pt x="274290" y="542479"/>
                </a:lnTo>
                <a:lnTo>
                  <a:pt x="260965" y="544388"/>
                </a:lnTo>
                <a:lnTo>
                  <a:pt x="244461" y="545662"/>
                </a:lnTo>
                <a:lnTo>
                  <a:pt x="208662" y="547076"/>
                </a:lnTo>
                <a:lnTo>
                  <a:pt x="154494" y="547985"/>
                </a:lnTo>
                <a:lnTo>
                  <a:pt x="138197" y="547156"/>
                </a:lnTo>
                <a:lnTo>
                  <a:pt x="124603" y="543613"/>
                </a:lnTo>
                <a:lnTo>
                  <a:pt x="114752" y="538863"/>
                </a:lnTo>
                <a:lnTo>
                  <a:pt x="101310" y="530834"/>
                </a:lnTo>
                <a:lnTo>
                  <a:pt x="85263" y="522423"/>
                </a:lnTo>
                <a:lnTo>
                  <a:pt x="74089" y="515793"/>
                </a:lnTo>
                <a:lnTo>
                  <a:pt x="62774" y="506496"/>
                </a:lnTo>
                <a:lnTo>
                  <a:pt x="55184" y="499445"/>
                </a:lnTo>
                <a:lnTo>
                  <a:pt x="36591" y="481451"/>
                </a:lnTo>
                <a:lnTo>
                  <a:pt x="25788" y="468373"/>
                </a:lnTo>
                <a:lnTo>
                  <a:pt x="17166" y="455656"/>
                </a:lnTo>
                <a:lnTo>
                  <a:pt x="14302" y="452216"/>
                </a:lnTo>
                <a:lnTo>
                  <a:pt x="11119" y="445855"/>
                </a:lnTo>
                <a:lnTo>
                  <a:pt x="10270" y="442825"/>
                </a:lnTo>
                <a:lnTo>
                  <a:pt x="6787" y="436919"/>
                </a:lnTo>
                <a:lnTo>
                  <a:pt x="4525" y="434011"/>
                </a:lnTo>
                <a:lnTo>
                  <a:pt x="3016" y="433024"/>
                </a:lnTo>
                <a:lnTo>
                  <a:pt x="2011" y="433319"/>
                </a:lnTo>
                <a:lnTo>
                  <a:pt x="0" y="43676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 groups in your row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Answer questions 37-44 on page 819.  Be prepared to defend your answers.</a:t>
            </a:r>
            <a:endParaRPr lang="en-US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</p:nvPr>
        </p:nvGraphicFramePr>
        <p:xfrm>
          <a:off x="612775" y="1600200"/>
          <a:ext cx="8153400" cy="4663440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1630680"/>
                <a:gridCol w="1630680"/>
                <a:gridCol w="1630680"/>
                <a:gridCol w="1630680"/>
                <a:gridCol w="163068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Question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Group A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Group B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Group C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Group</a:t>
                      </a:r>
                      <a:r>
                        <a:rPr lang="en-US" sz="2800" baseline="0" dirty="0" smtClean="0"/>
                        <a:t> D</a:t>
                      </a:r>
                      <a:endParaRPr lang="en-US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37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38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39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40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41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42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43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44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8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SMARTPenAnnotation58"/>
          <p:cNvSpPr/>
          <p:nvPr/>
        </p:nvSpPr>
        <p:spPr>
          <a:xfrm>
            <a:off x="2720339" y="2236752"/>
            <a:ext cx="68540" cy="316543"/>
          </a:xfrm>
          <a:custGeom>
            <a:avLst/>
            <a:gdLst/>
            <a:ahLst/>
            <a:cxnLst/>
            <a:rect l="0" t="0" r="0" b="0"/>
            <a:pathLst>
              <a:path w="68540" h="316543">
                <a:moveTo>
                  <a:pt x="0" y="17815"/>
                </a:moveTo>
                <a:lnTo>
                  <a:pt x="4551" y="4163"/>
                </a:lnTo>
                <a:lnTo>
                  <a:pt x="5892" y="1093"/>
                </a:lnTo>
                <a:lnTo>
                  <a:pt x="6786" y="0"/>
                </a:lnTo>
                <a:lnTo>
                  <a:pt x="7381" y="223"/>
                </a:lnTo>
                <a:lnTo>
                  <a:pt x="8731" y="3230"/>
                </a:lnTo>
                <a:lnTo>
                  <a:pt x="10583" y="8091"/>
                </a:lnTo>
                <a:lnTo>
                  <a:pt x="12771" y="14190"/>
                </a:lnTo>
                <a:lnTo>
                  <a:pt x="15182" y="20161"/>
                </a:lnTo>
                <a:lnTo>
                  <a:pt x="17741" y="26046"/>
                </a:lnTo>
                <a:lnTo>
                  <a:pt x="20400" y="31875"/>
                </a:lnTo>
                <a:lnTo>
                  <a:pt x="23125" y="38618"/>
                </a:lnTo>
                <a:lnTo>
                  <a:pt x="28693" y="53731"/>
                </a:lnTo>
                <a:lnTo>
                  <a:pt x="30559" y="60809"/>
                </a:lnTo>
                <a:lnTo>
                  <a:pt x="31803" y="67433"/>
                </a:lnTo>
                <a:lnTo>
                  <a:pt x="32632" y="73753"/>
                </a:lnTo>
                <a:lnTo>
                  <a:pt x="34137" y="79872"/>
                </a:lnTo>
                <a:lnTo>
                  <a:pt x="36093" y="85857"/>
                </a:lnTo>
                <a:lnTo>
                  <a:pt x="38350" y="91751"/>
                </a:lnTo>
                <a:lnTo>
                  <a:pt x="39854" y="97586"/>
                </a:lnTo>
                <a:lnTo>
                  <a:pt x="40857" y="103380"/>
                </a:lnTo>
                <a:lnTo>
                  <a:pt x="41526" y="109149"/>
                </a:lnTo>
                <a:lnTo>
                  <a:pt x="42924" y="114899"/>
                </a:lnTo>
                <a:lnTo>
                  <a:pt x="44809" y="120638"/>
                </a:lnTo>
                <a:lnTo>
                  <a:pt x="47018" y="126369"/>
                </a:lnTo>
                <a:lnTo>
                  <a:pt x="48490" y="133999"/>
                </a:lnTo>
                <a:lnTo>
                  <a:pt x="49472" y="142896"/>
                </a:lnTo>
                <a:lnTo>
                  <a:pt x="50127" y="152637"/>
                </a:lnTo>
                <a:lnTo>
                  <a:pt x="51515" y="163894"/>
                </a:lnTo>
                <a:lnTo>
                  <a:pt x="53394" y="176161"/>
                </a:lnTo>
                <a:lnTo>
                  <a:pt x="55598" y="189102"/>
                </a:lnTo>
                <a:lnTo>
                  <a:pt x="58021" y="199633"/>
                </a:lnTo>
                <a:lnTo>
                  <a:pt x="60588" y="208560"/>
                </a:lnTo>
                <a:lnTo>
                  <a:pt x="63252" y="216416"/>
                </a:lnTo>
                <a:lnTo>
                  <a:pt x="65028" y="223558"/>
                </a:lnTo>
                <a:lnTo>
                  <a:pt x="66212" y="230225"/>
                </a:lnTo>
                <a:lnTo>
                  <a:pt x="67002" y="236574"/>
                </a:lnTo>
                <a:lnTo>
                  <a:pt x="67528" y="242712"/>
                </a:lnTo>
                <a:lnTo>
                  <a:pt x="67879" y="248709"/>
                </a:lnTo>
                <a:lnTo>
                  <a:pt x="68269" y="260452"/>
                </a:lnTo>
                <a:lnTo>
                  <a:pt x="68488" y="280631"/>
                </a:lnTo>
                <a:lnTo>
                  <a:pt x="68539" y="302897"/>
                </a:lnTo>
                <a:lnTo>
                  <a:pt x="67601" y="309787"/>
                </a:lnTo>
                <a:lnTo>
                  <a:pt x="66022" y="313428"/>
                </a:lnTo>
                <a:lnTo>
                  <a:pt x="64017" y="314903"/>
                </a:lnTo>
                <a:lnTo>
                  <a:pt x="61728" y="315886"/>
                </a:lnTo>
                <a:lnTo>
                  <a:pt x="59250" y="316542"/>
                </a:lnTo>
                <a:lnTo>
                  <a:pt x="51436" y="30928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59"/>
          <p:cNvSpPr/>
          <p:nvPr/>
        </p:nvSpPr>
        <p:spPr>
          <a:xfrm>
            <a:off x="2621103" y="2196281"/>
            <a:ext cx="446750" cy="341180"/>
          </a:xfrm>
          <a:custGeom>
            <a:avLst/>
            <a:gdLst/>
            <a:ahLst/>
            <a:cxnLst/>
            <a:rect l="0" t="0" r="0" b="0"/>
            <a:pathLst>
              <a:path w="446750" h="341180">
                <a:moveTo>
                  <a:pt x="4939" y="75431"/>
                </a:moveTo>
                <a:lnTo>
                  <a:pt x="388" y="66330"/>
                </a:lnTo>
                <a:lnTo>
                  <a:pt x="0" y="63648"/>
                </a:lnTo>
                <a:lnTo>
                  <a:pt x="694" y="61861"/>
                </a:lnTo>
                <a:lnTo>
                  <a:pt x="2109" y="60669"/>
                </a:lnTo>
                <a:lnTo>
                  <a:pt x="3052" y="58922"/>
                </a:lnTo>
                <a:lnTo>
                  <a:pt x="4100" y="54441"/>
                </a:lnTo>
                <a:lnTo>
                  <a:pt x="6285" y="52866"/>
                </a:lnTo>
                <a:lnTo>
                  <a:pt x="18461" y="49695"/>
                </a:lnTo>
                <a:lnTo>
                  <a:pt x="28729" y="45578"/>
                </a:lnTo>
                <a:lnTo>
                  <a:pt x="40801" y="42194"/>
                </a:lnTo>
                <a:lnTo>
                  <a:pt x="93035" y="29282"/>
                </a:lnTo>
                <a:lnTo>
                  <a:pt x="118388" y="22218"/>
                </a:lnTo>
                <a:lnTo>
                  <a:pt x="132959" y="19001"/>
                </a:lnTo>
                <a:lnTo>
                  <a:pt x="149341" y="15903"/>
                </a:lnTo>
                <a:lnTo>
                  <a:pt x="166929" y="12886"/>
                </a:lnTo>
                <a:lnTo>
                  <a:pt x="181513" y="9922"/>
                </a:lnTo>
                <a:lnTo>
                  <a:pt x="194092" y="6993"/>
                </a:lnTo>
                <a:lnTo>
                  <a:pt x="205336" y="4088"/>
                </a:lnTo>
                <a:lnTo>
                  <a:pt x="215690" y="2152"/>
                </a:lnTo>
                <a:lnTo>
                  <a:pt x="225449" y="861"/>
                </a:lnTo>
                <a:lnTo>
                  <a:pt x="234813" y="0"/>
                </a:lnTo>
                <a:lnTo>
                  <a:pt x="247724" y="379"/>
                </a:lnTo>
                <a:lnTo>
                  <a:pt x="262998" y="1584"/>
                </a:lnTo>
                <a:lnTo>
                  <a:pt x="279848" y="3339"/>
                </a:lnTo>
                <a:lnTo>
                  <a:pt x="293939" y="4510"/>
                </a:lnTo>
                <a:lnTo>
                  <a:pt x="306191" y="5290"/>
                </a:lnTo>
                <a:lnTo>
                  <a:pt x="317216" y="5811"/>
                </a:lnTo>
                <a:lnTo>
                  <a:pt x="329329" y="8063"/>
                </a:lnTo>
                <a:lnTo>
                  <a:pt x="342166" y="11469"/>
                </a:lnTo>
                <a:lnTo>
                  <a:pt x="355487" y="15645"/>
                </a:lnTo>
                <a:lnTo>
                  <a:pt x="367225" y="20333"/>
                </a:lnTo>
                <a:lnTo>
                  <a:pt x="377908" y="25364"/>
                </a:lnTo>
                <a:lnTo>
                  <a:pt x="411034" y="42575"/>
                </a:lnTo>
                <a:lnTo>
                  <a:pt x="415687" y="46860"/>
                </a:lnTo>
                <a:lnTo>
                  <a:pt x="418788" y="51621"/>
                </a:lnTo>
                <a:lnTo>
                  <a:pt x="423187" y="61991"/>
                </a:lnTo>
                <a:lnTo>
                  <a:pt x="428317" y="72951"/>
                </a:lnTo>
                <a:lnTo>
                  <a:pt x="433772" y="81631"/>
                </a:lnTo>
                <a:lnTo>
                  <a:pt x="436560" y="85279"/>
                </a:lnTo>
                <a:lnTo>
                  <a:pt x="438419" y="89617"/>
                </a:lnTo>
                <a:lnTo>
                  <a:pt x="440484" y="99516"/>
                </a:lnTo>
                <a:lnTo>
                  <a:pt x="443942" y="107726"/>
                </a:lnTo>
                <a:lnTo>
                  <a:pt x="446198" y="111248"/>
                </a:lnTo>
                <a:lnTo>
                  <a:pt x="446749" y="115502"/>
                </a:lnTo>
                <a:lnTo>
                  <a:pt x="444822" y="125308"/>
                </a:lnTo>
                <a:lnTo>
                  <a:pt x="442974" y="130590"/>
                </a:lnTo>
                <a:lnTo>
                  <a:pt x="440790" y="136016"/>
                </a:lnTo>
                <a:lnTo>
                  <a:pt x="435823" y="146173"/>
                </a:lnTo>
                <a:lnTo>
                  <a:pt x="427672" y="158198"/>
                </a:lnTo>
                <a:lnTo>
                  <a:pt x="422055" y="168096"/>
                </a:lnTo>
                <a:lnTo>
                  <a:pt x="416384" y="178846"/>
                </a:lnTo>
                <a:lnTo>
                  <a:pt x="413538" y="184379"/>
                </a:lnTo>
                <a:lnTo>
                  <a:pt x="406879" y="192831"/>
                </a:lnTo>
                <a:lnTo>
                  <a:pt x="397676" y="203227"/>
                </a:lnTo>
                <a:lnTo>
                  <a:pt x="386779" y="214921"/>
                </a:lnTo>
                <a:lnTo>
                  <a:pt x="377609" y="223669"/>
                </a:lnTo>
                <a:lnTo>
                  <a:pt x="369591" y="230454"/>
                </a:lnTo>
                <a:lnTo>
                  <a:pt x="362340" y="235930"/>
                </a:lnTo>
                <a:lnTo>
                  <a:pt x="339044" y="252174"/>
                </a:lnTo>
                <a:lnTo>
                  <a:pt x="324831" y="261840"/>
                </a:lnTo>
                <a:lnTo>
                  <a:pt x="296338" y="280200"/>
                </a:lnTo>
                <a:lnTo>
                  <a:pt x="282073" y="289096"/>
                </a:lnTo>
                <a:lnTo>
                  <a:pt x="270657" y="295979"/>
                </a:lnTo>
                <a:lnTo>
                  <a:pt x="261142" y="301520"/>
                </a:lnTo>
                <a:lnTo>
                  <a:pt x="252893" y="306167"/>
                </a:lnTo>
                <a:lnTo>
                  <a:pt x="241188" y="313871"/>
                </a:lnTo>
                <a:lnTo>
                  <a:pt x="236734" y="317258"/>
                </a:lnTo>
                <a:lnTo>
                  <a:pt x="231859" y="319517"/>
                </a:lnTo>
                <a:lnTo>
                  <a:pt x="221362" y="322026"/>
                </a:lnTo>
                <a:lnTo>
                  <a:pt x="210347" y="323141"/>
                </a:lnTo>
                <a:lnTo>
                  <a:pt x="204743" y="323439"/>
                </a:lnTo>
                <a:lnTo>
                  <a:pt x="193436" y="326309"/>
                </a:lnTo>
                <a:lnTo>
                  <a:pt x="182060" y="329808"/>
                </a:lnTo>
                <a:lnTo>
                  <a:pt x="151615" y="334593"/>
                </a:lnTo>
                <a:lnTo>
                  <a:pt x="139871" y="336788"/>
                </a:lnTo>
                <a:lnTo>
                  <a:pt x="130136" y="338252"/>
                </a:lnTo>
                <a:lnTo>
                  <a:pt x="121741" y="339227"/>
                </a:lnTo>
                <a:lnTo>
                  <a:pt x="108286" y="340312"/>
                </a:lnTo>
                <a:lnTo>
                  <a:pt x="90664" y="34117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60"/>
          <p:cNvSpPr/>
          <p:nvPr/>
        </p:nvSpPr>
        <p:spPr>
          <a:xfrm>
            <a:off x="2677623" y="2743947"/>
            <a:ext cx="351328" cy="363663"/>
          </a:xfrm>
          <a:custGeom>
            <a:avLst/>
            <a:gdLst/>
            <a:ahLst/>
            <a:cxnLst/>
            <a:rect l="0" t="0" r="0" b="0"/>
            <a:pathLst>
              <a:path w="351328" h="363663">
                <a:moveTo>
                  <a:pt x="102724" y="42115"/>
                </a:moveTo>
                <a:lnTo>
                  <a:pt x="87962" y="56877"/>
                </a:lnTo>
                <a:lnTo>
                  <a:pt x="81734" y="67655"/>
                </a:lnTo>
                <a:lnTo>
                  <a:pt x="81111" y="72477"/>
                </a:lnTo>
                <a:lnTo>
                  <a:pt x="82958" y="82914"/>
                </a:lnTo>
                <a:lnTo>
                  <a:pt x="84414" y="91363"/>
                </a:lnTo>
                <a:lnTo>
                  <a:pt x="84802" y="94949"/>
                </a:lnTo>
                <a:lnTo>
                  <a:pt x="84109" y="100198"/>
                </a:lnTo>
                <a:lnTo>
                  <a:pt x="82694" y="106554"/>
                </a:lnTo>
                <a:lnTo>
                  <a:pt x="80798" y="113650"/>
                </a:lnTo>
                <a:lnTo>
                  <a:pt x="80487" y="120285"/>
                </a:lnTo>
                <a:lnTo>
                  <a:pt x="81232" y="126613"/>
                </a:lnTo>
                <a:lnTo>
                  <a:pt x="82681" y="132737"/>
                </a:lnTo>
                <a:lnTo>
                  <a:pt x="83647" y="139677"/>
                </a:lnTo>
                <a:lnTo>
                  <a:pt x="84291" y="147162"/>
                </a:lnTo>
                <a:lnTo>
                  <a:pt x="84720" y="155009"/>
                </a:lnTo>
                <a:lnTo>
                  <a:pt x="85959" y="164050"/>
                </a:lnTo>
                <a:lnTo>
                  <a:pt x="87737" y="173887"/>
                </a:lnTo>
                <a:lnTo>
                  <a:pt x="89875" y="184256"/>
                </a:lnTo>
                <a:lnTo>
                  <a:pt x="91301" y="193073"/>
                </a:lnTo>
                <a:lnTo>
                  <a:pt x="92251" y="200856"/>
                </a:lnTo>
                <a:lnTo>
                  <a:pt x="92885" y="207950"/>
                </a:lnTo>
                <a:lnTo>
                  <a:pt x="93307" y="217442"/>
                </a:lnTo>
                <a:lnTo>
                  <a:pt x="93901" y="250697"/>
                </a:lnTo>
                <a:lnTo>
                  <a:pt x="94040" y="266898"/>
                </a:lnTo>
                <a:lnTo>
                  <a:pt x="95030" y="273885"/>
                </a:lnTo>
                <a:lnTo>
                  <a:pt x="96642" y="280449"/>
                </a:lnTo>
                <a:lnTo>
                  <a:pt x="98669" y="286729"/>
                </a:lnTo>
                <a:lnTo>
                  <a:pt x="100021" y="292821"/>
                </a:lnTo>
                <a:lnTo>
                  <a:pt x="100922" y="298788"/>
                </a:lnTo>
                <a:lnTo>
                  <a:pt x="101523" y="304670"/>
                </a:lnTo>
                <a:lnTo>
                  <a:pt x="101923" y="312402"/>
                </a:lnTo>
                <a:lnTo>
                  <a:pt x="102487" y="338629"/>
                </a:lnTo>
                <a:lnTo>
                  <a:pt x="102715" y="362986"/>
                </a:lnTo>
                <a:lnTo>
                  <a:pt x="101765" y="363662"/>
                </a:lnTo>
                <a:lnTo>
                  <a:pt x="100180" y="363160"/>
                </a:lnTo>
                <a:lnTo>
                  <a:pt x="95342" y="360060"/>
                </a:lnTo>
                <a:lnTo>
                  <a:pt x="89953" y="354973"/>
                </a:lnTo>
                <a:lnTo>
                  <a:pt x="88495" y="352604"/>
                </a:lnTo>
                <a:lnTo>
                  <a:pt x="85491" y="344720"/>
                </a:lnTo>
                <a:lnTo>
                  <a:pt x="78991" y="334447"/>
                </a:lnTo>
                <a:lnTo>
                  <a:pt x="76425" y="328443"/>
                </a:lnTo>
                <a:lnTo>
                  <a:pt x="73761" y="321583"/>
                </a:lnTo>
                <a:lnTo>
                  <a:pt x="71033" y="315105"/>
                </a:lnTo>
                <a:lnTo>
                  <a:pt x="68262" y="308880"/>
                </a:lnTo>
                <a:lnTo>
                  <a:pt x="62642" y="296885"/>
                </a:lnTo>
                <a:lnTo>
                  <a:pt x="56970" y="285204"/>
                </a:lnTo>
                <a:lnTo>
                  <a:pt x="53814" y="276202"/>
                </a:lnTo>
                <a:lnTo>
                  <a:pt x="51459" y="268074"/>
                </a:lnTo>
                <a:lnTo>
                  <a:pt x="47237" y="258111"/>
                </a:lnTo>
                <a:lnTo>
                  <a:pt x="42186" y="247333"/>
                </a:lnTo>
                <a:lnTo>
                  <a:pt x="31182" y="224892"/>
                </a:lnTo>
                <a:lnTo>
                  <a:pt x="29312" y="219211"/>
                </a:lnTo>
                <a:lnTo>
                  <a:pt x="28065" y="213519"/>
                </a:lnTo>
                <a:lnTo>
                  <a:pt x="27234" y="207820"/>
                </a:lnTo>
                <a:lnTo>
                  <a:pt x="25727" y="202115"/>
                </a:lnTo>
                <a:lnTo>
                  <a:pt x="23770" y="196406"/>
                </a:lnTo>
                <a:lnTo>
                  <a:pt x="19056" y="185936"/>
                </a:lnTo>
                <a:lnTo>
                  <a:pt x="13785" y="178108"/>
                </a:lnTo>
                <a:lnTo>
                  <a:pt x="11047" y="171830"/>
                </a:lnTo>
                <a:lnTo>
                  <a:pt x="8268" y="163834"/>
                </a:lnTo>
                <a:lnTo>
                  <a:pt x="5464" y="154694"/>
                </a:lnTo>
                <a:lnTo>
                  <a:pt x="3594" y="146695"/>
                </a:lnTo>
                <a:lnTo>
                  <a:pt x="2347" y="139458"/>
                </a:lnTo>
                <a:lnTo>
                  <a:pt x="1516" y="132727"/>
                </a:lnTo>
                <a:lnTo>
                  <a:pt x="593" y="122710"/>
                </a:lnTo>
                <a:lnTo>
                  <a:pt x="182" y="114130"/>
                </a:lnTo>
                <a:lnTo>
                  <a:pt x="0" y="103967"/>
                </a:lnTo>
                <a:lnTo>
                  <a:pt x="2459" y="93099"/>
                </a:lnTo>
                <a:lnTo>
                  <a:pt x="4448" y="87535"/>
                </a:lnTo>
                <a:lnTo>
                  <a:pt x="7679" y="82872"/>
                </a:lnTo>
                <a:lnTo>
                  <a:pt x="16349" y="75152"/>
                </a:lnTo>
                <a:lnTo>
                  <a:pt x="21328" y="72712"/>
                </a:lnTo>
                <a:lnTo>
                  <a:pt x="37438" y="68326"/>
                </a:lnTo>
                <a:lnTo>
                  <a:pt x="43007" y="66256"/>
                </a:lnTo>
                <a:lnTo>
                  <a:pt x="48625" y="63924"/>
                </a:lnTo>
                <a:lnTo>
                  <a:pt x="54276" y="61417"/>
                </a:lnTo>
                <a:lnTo>
                  <a:pt x="65634" y="56091"/>
                </a:lnTo>
                <a:lnTo>
                  <a:pt x="71330" y="54290"/>
                </a:lnTo>
                <a:lnTo>
                  <a:pt x="77032" y="53089"/>
                </a:lnTo>
                <a:lnTo>
                  <a:pt x="82739" y="52289"/>
                </a:lnTo>
                <a:lnTo>
                  <a:pt x="88448" y="50802"/>
                </a:lnTo>
                <a:lnTo>
                  <a:pt x="94159" y="48859"/>
                </a:lnTo>
                <a:lnTo>
                  <a:pt x="99871" y="46611"/>
                </a:lnTo>
                <a:lnTo>
                  <a:pt x="113839" y="41574"/>
                </a:lnTo>
                <a:lnTo>
                  <a:pt x="121564" y="38896"/>
                </a:lnTo>
                <a:lnTo>
                  <a:pt x="129571" y="37112"/>
                </a:lnTo>
                <a:lnTo>
                  <a:pt x="137767" y="35922"/>
                </a:lnTo>
                <a:lnTo>
                  <a:pt x="146089" y="35129"/>
                </a:lnTo>
                <a:lnTo>
                  <a:pt x="153541" y="33648"/>
                </a:lnTo>
                <a:lnTo>
                  <a:pt x="160415" y="31708"/>
                </a:lnTo>
                <a:lnTo>
                  <a:pt x="166902" y="29462"/>
                </a:lnTo>
                <a:lnTo>
                  <a:pt x="175037" y="27012"/>
                </a:lnTo>
                <a:lnTo>
                  <a:pt x="194236" y="21750"/>
                </a:lnTo>
                <a:lnTo>
                  <a:pt x="202784" y="19966"/>
                </a:lnTo>
                <a:lnTo>
                  <a:pt x="210388" y="18776"/>
                </a:lnTo>
                <a:lnTo>
                  <a:pt x="217363" y="17984"/>
                </a:lnTo>
                <a:lnTo>
                  <a:pt x="229632" y="15550"/>
                </a:lnTo>
                <a:lnTo>
                  <a:pt x="263585" y="7766"/>
                </a:lnTo>
                <a:lnTo>
                  <a:pt x="278545" y="4928"/>
                </a:lnTo>
                <a:lnTo>
                  <a:pt x="291376" y="3036"/>
                </a:lnTo>
                <a:lnTo>
                  <a:pt x="311346" y="934"/>
                </a:lnTo>
                <a:lnTo>
                  <a:pt x="318006" y="374"/>
                </a:lnTo>
                <a:lnTo>
                  <a:pt x="323398" y="0"/>
                </a:lnTo>
                <a:lnTo>
                  <a:pt x="328897" y="703"/>
                </a:lnTo>
                <a:lnTo>
                  <a:pt x="334469" y="2125"/>
                </a:lnTo>
                <a:lnTo>
                  <a:pt x="351327" y="782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61"/>
          <p:cNvSpPr/>
          <p:nvPr/>
        </p:nvSpPr>
        <p:spPr>
          <a:xfrm>
            <a:off x="2669611" y="2925221"/>
            <a:ext cx="445065" cy="56713"/>
          </a:xfrm>
          <a:custGeom>
            <a:avLst/>
            <a:gdLst/>
            <a:ahLst/>
            <a:cxnLst/>
            <a:rect l="0" t="0" r="0" b="0"/>
            <a:pathLst>
              <a:path w="445065" h="56713">
                <a:moveTo>
                  <a:pt x="16439" y="40864"/>
                </a:moveTo>
                <a:lnTo>
                  <a:pt x="1677" y="48244"/>
                </a:lnTo>
                <a:lnTo>
                  <a:pt x="882" y="49594"/>
                </a:lnTo>
                <a:lnTo>
                  <a:pt x="353" y="51447"/>
                </a:lnTo>
                <a:lnTo>
                  <a:pt x="0" y="53634"/>
                </a:lnTo>
                <a:lnTo>
                  <a:pt x="1669" y="55092"/>
                </a:lnTo>
                <a:lnTo>
                  <a:pt x="4687" y="56064"/>
                </a:lnTo>
                <a:lnTo>
                  <a:pt x="8604" y="56712"/>
                </a:lnTo>
                <a:lnTo>
                  <a:pt x="11216" y="56192"/>
                </a:lnTo>
                <a:lnTo>
                  <a:pt x="12957" y="54893"/>
                </a:lnTo>
                <a:lnTo>
                  <a:pt x="14117" y="53074"/>
                </a:lnTo>
                <a:lnTo>
                  <a:pt x="27273" y="49004"/>
                </a:lnTo>
                <a:lnTo>
                  <a:pt x="48427" y="43433"/>
                </a:lnTo>
                <a:lnTo>
                  <a:pt x="74912" y="36861"/>
                </a:lnTo>
                <a:lnTo>
                  <a:pt x="96378" y="32481"/>
                </a:lnTo>
                <a:lnTo>
                  <a:pt x="114499" y="29560"/>
                </a:lnTo>
                <a:lnTo>
                  <a:pt x="130389" y="27613"/>
                </a:lnTo>
                <a:lnTo>
                  <a:pt x="148603" y="24410"/>
                </a:lnTo>
                <a:lnTo>
                  <a:pt x="168366" y="20369"/>
                </a:lnTo>
                <a:lnTo>
                  <a:pt x="189161" y="15771"/>
                </a:lnTo>
                <a:lnTo>
                  <a:pt x="213502" y="11752"/>
                </a:lnTo>
                <a:lnTo>
                  <a:pt x="240207" y="8121"/>
                </a:lnTo>
                <a:lnTo>
                  <a:pt x="268487" y="4748"/>
                </a:lnTo>
                <a:lnTo>
                  <a:pt x="290198" y="2499"/>
                </a:lnTo>
                <a:lnTo>
                  <a:pt x="307530" y="1000"/>
                </a:lnTo>
                <a:lnTo>
                  <a:pt x="321942" y="0"/>
                </a:lnTo>
                <a:lnTo>
                  <a:pt x="341075" y="286"/>
                </a:lnTo>
                <a:lnTo>
                  <a:pt x="363355" y="1430"/>
                </a:lnTo>
                <a:lnTo>
                  <a:pt x="417361" y="5049"/>
                </a:lnTo>
                <a:lnTo>
                  <a:pt x="445064" y="6574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62"/>
          <p:cNvSpPr/>
          <p:nvPr/>
        </p:nvSpPr>
        <p:spPr>
          <a:xfrm>
            <a:off x="2644560" y="3257584"/>
            <a:ext cx="418680" cy="255448"/>
          </a:xfrm>
          <a:custGeom>
            <a:avLst/>
            <a:gdLst/>
            <a:ahLst/>
            <a:cxnLst/>
            <a:rect l="0" t="0" r="0" b="0"/>
            <a:pathLst>
              <a:path w="418680" h="255448">
                <a:moveTo>
                  <a:pt x="367244" y="42828"/>
                </a:moveTo>
                <a:lnTo>
                  <a:pt x="367244" y="38278"/>
                </a:lnTo>
                <a:lnTo>
                  <a:pt x="366292" y="35984"/>
                </a:lnTo>
                <a:lnTo>
                  <a:pt x="362694" y="30897"/>
                </a:lnTo>
                <a:lnTo>
                  <a:pt x="360401" y="29159"/>
                </a:lnTo>
                <a:lnTo>
                  <a:pt x="357920" y="28000"/>
                </a:lnTo>
                <a:lnTo>
                  <a:pt x="352622" y="26713"/>
                </a:lnTo>
                <a:lnTo>
                  <a:pt x="347094" y="26141"/>
                </a:lnTo>
                <a:lnTo>
                  <a:pt x="344285" y="25036"/>
                </a:lnTo>
                <a:lnTo>
                  <a:pt x="338625" y="21268"/>
                </a:lnTo>
                <a:lnTo>
                  <a:pt x="332925" y="19882"/>
                </a:lnTo>
                <a:lnTo>
                  <a:pt x="325315" y="18958"/>
                </a:lnTo>
                <a:lnTo>
                  <a:pt x="316432" y="18343"/>
                </a:lnTo>
                <a:lnTo>
                  <a:pt x="308604" y="16979"/>
                </a:lnTo>
                <a:lnTo>
                  <a:pt x="301481" y="15118"/>
                </a:lnTo>
                <a:lnTo>
                  <a:pt x="288486" y="11462"/>
                </a:lnTo>
                <a:lnTo>
                  <a:pt x="276361" y="9838"/>
                </a:lnTo>
                <a:lnTo>
                  <a:pt x="264622" y="6576"/>
                </a:lnTo>
                <a:lnTo>
                  <a:pt x="258824" y="4373"/>
                </a:lnTo>
                <a:lnTo>
                  <a:pt x="252102" y="2903"/>
                </a:lnTo>
                <a:lnTo>
                  <a:pt x="244763" y="1924"/>
                </a:lnTo>
                <a:lnTo>
                  <a:pt x="237012" y="1272"/>
                </a:lnTo>
                <a:lnTo>
                  <a:pt x="229941" y="836"/>
                </a:lnTo>
                <a:lnTo>
                  <a:pt x="217003" y="352"/>
                </a:lnTo>
                <a:lnTo>
                  <a:pt x="199009" y="80"/>
                </a:lnTo>
                <a:lnTo>
                  <a:pt x="158859" y="0"/>
                </a:lnTo>
                <a:lnTo>
                  <a:pt x="144501" y="941"/>
                </a:lnTo>
                <a:lnTo>
                  <a:pt x="131119" y="2521"/>
                </a:lnTo>
                <a:lnTo>
                  <a:pt x="118387" y="4526"/>
                </a:lnTo>
                <a:lnTo>
                  <a:pt x="108947" y="5864"/>
                </a:lnTo>
                <a:lnTo>
                  <a:pt x="95918" y="7350"/>
                </a:lnTo>
                <a:lnTo>
                  <a:pt x="86953" y="10550"/>
                </a:lnTo>
                <a:lnTo>
                  <a:pt x="77888" y="16100"/>
                </a:lnTo>
                <a:lnTo>
                  <a:pt x="64334" y="24916"/>
                </a:lnTo>
                <a:lnTo>
                  <a:pt x="53865" y="32645"/>
                </a:lnTo>
                <a:lnTo>
                  <a:pt x="46037" y="39255"/>
                </a:lnTo>
                <a:lnTo>
                  <a:pt x="39383" y="45367"/>
                </a:lnTo>
                <a:lnTo>
                  <a:pt x="21459" y="62944"/>
                </a:lnTo>
                <a:lnTo>
                  <a:pt x="14172" y="70184"/>
                </a:lnTo>
                <a:lnTo>
                  <a:pt x="11848" y="74400"/>
                </a:lnTo>
                <a:lnTo>
                  <a:pt x="10299" y="79116"/>
                </a:lnTo>
                <a:lnTo>
                  <a:pt x="9265" y="84165"/>
                </a:lnTo>
                <a:lnTo>
                  <a:pt x="7624" y="89436"/>
                </a:lnTo>
                <a:lnTo>
                  <a:pt x="5578" y="94855"/>
                </a:lnTo>
                <a:lnTo>
                  <a:pt x="3261" y="100373"/>
                </a:lnTo>
                <a:lnTo>
                  <a:pt x="1716" y="105956"/>
                </a:lnTo>
                <a:lnTo>
                  <a:pt x="686" y="111583"/>
                </a:lnTo>
                <a:lnTo>
                  <a:pt x="0" y="117240"/>
                </a:lnTo>
                <a:lnTo>
                  <a:pt x="2400" y="125773"/>
                </a:lnTo>
                <a:lnTo>
                  <a:pt x="6857" y="136225"/>
                </a:lnTo>
                <a:lnTo>
                  <a:pt x="12686" y="147955"/>
                </a:lnTo>
                <a:lnTo>
                  <a:pt x="16572" y="156728"/>
                </a:lnTo>
                <a:lnTo>
                  <a:pt x="19163" y="163529"/>
                </a:lnTo>
                <a:lnTo>
                  <a:pt x="20890" y="169015"/>
                </a:lnTo>
                <a:lnTo>
                  <a:pt x="22994" y="174578"/>
                </a:lnTo>
                <a:lnTo>
                  <a:pt x="25349" y="180191"/>
                </a:lnTo>
                <a:lnTo>
                  <a:pt x="27872" y="185839"/>
                </a:lnTo>
                <a:lnTo>
                  <a:pt x="30506" y="190556"/>
                </a:lnTo>
                <a:lnTo>
                  <a:pt x="35973" y="198337"/>
                </a:lnTo>
                <a:lnTo>
                  <a:pt x="39038" y="204971"/>
                </a:lnTo>
                <a:lnTo>
                  <a:pt x="39855" y="208073"/>
                </a:lnTo>
                <a:lnTo>
                  <a:pt x="42305" y="211094"/>
                </a:lnTo>
                <a:lnTo>
                  <a:pt x="50107" y="216991"/>
                </a:lnTo>
                <a:lnTo>
                  <a:pt x="59924" y="222786"/>
                </a:lnTo>
                <a:lnTo>
                  <a:pt x="70638" y="228537"/>
                </a:lnTo>
                <a:lnTo>
                  <a:pt x="81749" y="234268"/>
                </a:lnTo>
                <a:lnTo>
                  <a:pt x="89284" y="237130"/>
                </a:lnTo>
                <a:lnTo>
                  <a:pt x="98118" y="239990"/>
                </a:lnTo>
                <a:lnTo>
                  <a:pt x="107817" y="242850"/>
                </a:lnTo>
                <a:lnTo>
                  <a:pt x="119045" y="245708"/>
                </a:lnTo>
                <a:lnTo>
                  <a:pt x="144221" y="251425"/>
                </a:lnTo>
                <a:lnTo>
                  <a:pt x="157602" y="253330"/>
                </a:lnTo>
                <a:lnTo>
                  <a:pt x="171286" y="254600"/>
                </a:lnTo>
                <a:lnTo>
                  <a:pt x="185170" y="255447"/>
                </a:lnTo>
                <a:lnTo>
                  <a:pt x="199189" y="255059"/>
                </a:lnTo>
                <a:lnTo>
                  <a:pt x="213298" y="253848"/>
                </a:lnTo>
                <a:lnTo>
                  <a:pt x="227466" y="252088"/>
                </a:lnTo>
                <a:lnTo>
                  <a:pt x="239768" y="250915"/>
                </a:lnTo>
                <a:lnTo>
                  <a:pt x="250828" y="250132"/>
                </a:lnTo>
                <a:lnTo>
                  <a:pt x="261058" y="249611"/>
                </a:lnTo>
                <a:lnTo>
                  <a:pt x="271689" y="248311"/>
                </a:lnTo>
                <a:lnTo>
                  <a:pt x="282586" y="246492"/>
                </a:lnTo>
                <a:lnTo>
                  <a:pt x="293660" y="244326"/>
                </a:lnTo>
                <a:lnTo>
                  <a:pt x="303901" y="242883"/>
                </a:lnTo>
                <a:lnTo>
                  <a:pt x="313585" y="241920"/>
                </a:lnTo>
                <a:lnTo>
                  <a:pt x="322899" y="241279"/>
                </a:lnTo>
                <a:lnTo>
                  <a:pt x="335788" y="238026"/>
                </a:lnTo>
                <a:lnTo>
                  <a:pt x="344691" y="234357"/>
                </a:lnTo>
                <a:lnTo>
                  <a:pt x="351823" y="232728"/>
                </a:lnTo>
                <a:lnTo>
                  <a:pt x="354106" y="231340"/>
                </a:lnTo>
                <a:lnTo>
                  <a:pt x="355628" y="229463"/>
                </a:lnTo>
                <a:lnTo>
                  <a:pt x="356643" y="227259"/>
                </a:lnTo>
                <a:lnTo>
                  <a:pt x="356367" y="223884"/>
                </a:lnTo>
                <a:lnTo>
                  <a:pt x="355230" y="219730"/>
                </a:lnTo>
                <a:lnTo>
                  <a:pt x="353520" y="215055"/>
                </a:lnTo>
                <a:lnTo>
                  <a:pt x="349080" y="207321"/>
                </a:lnTo>
                <a:lnTo>
                  <a:pt x="343019" y="199146"/>
                </a:lnTo>
                <a:lnTo>
                  <a:pt x="332867" y="193179"/>
                </a:lnTo>
                <a:lnTo>
                  <a:pt x="323073" y="190613"/>
                </a:lnTo>
                <a:lnTo>
                  <a:pt x="317795" y="189929"/>
                </a:lnTo>
                <a:lnTo>
                  <a:pt x="309389" y="186629"/>
                </a:lnTo>
                <a:lnTo>
                  <a:pt x="305814" y="184415"/>
                </a:lnTo>
                <a:lnTo>
                  <a:pt x="294222" y="181956"/>
                </a:lnTo>
                <a:lnTo>
                  <a:pt x="287131" y="181300"/>
                </a:lnTo>
                <a:lnTo>
                  <a:pt x="278592" y="179910"/>
                </a:lnTo>
                <a:lnTo>
                  <a:pt x="269091" y="178031"/>
                </a:lnTo>
                <a:lnTo>
                  <a:pt x="258946" y="175826"/>
                </a:lnTo>
                <a:lnTo>
                  <a:pt x="249325" y="175308"/>
                </a:lnTo>
                <a:lnTo>
                  <a:pt x="240055" y="175916"/>
                </a:lnTo>
                <a:lnTo>
                  <a:pt x="231016" y="177273"/>
                </a:lnTo>
                <a:lnTo>
                  <a:pt x="223086" y="178178"/>
                </a:lnTo>
                <a:lnTo>
                  <a:pt x="215894" y="178781"/>
                </a:lnTo>
                <a:lnTo>
                  <a:pt x="209194" y="179184"/>
                </a:lnTo>
                <a:lnTo>
                  <a:pt x="198060" y="180404"/>
                </a:lnTo>
                <a:lnTo>
                  <a:pt x="167909" y="184300"/>
                </a:lnTo>
                <a:lnTo>
                  <a:pt x="156249" y="186673"/>
                </a:lnTo>
                <a:lnTo>
                  <a:pt x="147523" y="189207"/>
                </a:lnTo>
                <a:lnTo>
                  <a:pt x="137193" y="193610"/>
                </a:lnTo>
                <a:lnTo>
                  <a:pt x="135772" y="194785"/>
                </a:lnTo>
                <a:lnTo>
                  <a:pt x="135777" y="195568"/>
                </a:lnTo>
                <a:lnTo>
                  <a:pt x="136733" y="196089"/>
                </a:lnTo>
                <a:lnTo>
                  <a:pt x="140335" y="196669"/>
                </a:lnTo>
                <a:lnTo>
                  <a:pt x="152269" y="196996"/>
                </a:lnTo>
                <a:lnTo>
                  <a:pt x="162480" y="194532"/>
                </a:lnTo>
                <a:lnTo>
                  <a:pt x="174321" y="190262"/>
                </a:lnTo>
                <a:lnTo>
                  <a:pt x="213498" y="176978"/>
                </a:lnTo>
                <a:lnTo>
                  <a:pt x="221884" y="175124"/>
                </a:lnTo>
                <a:lnTo>
                  <a:pt x="230333" y="173888"/>
                </a:lnTo>
                <a:lnTo>
                  <a:pt x="238823" y="173064"/>
                </a:lnTo>
                <a:lnTo>
                  <a:pt x="246387" y="171562"/>
                </a:lnTo>
                <a:lnTo>
                  <a:pt x="253335" y="169608"/>
                </a:lnTo>
                <a:lnTo>
                  <a:pt x="282726" y="159629"/>
                </a:lnTo>
                <a:lnTo>
                  <a:pt x="295658" y="156890"/>
                </a:lnTo>
                <a:lnTo>
                  <a:pt x="311901" y="154112"/>
                </a:lnTo>
                <a:lnTo>
                  <a:pt x="330349" y="151307"/>
                </a:lnTo>
                <a:lnTo>
                  <a:pt x="344552" y="149437"/>
                </a:lnTo>
                <a:lnTo>
                  <a:pt x="355926" y="148191"/>
                </a:lnTo>
                <a:lnTo>
                  <a:pt x="365414" y="147360"/>
                </a:lnTo>
                <a:lnTo>
                  <a:pt x="373644" y="146806"/>
                </a:lnTo>
                <a:lnTo>
                  <a:pt x="381036" y="146437"/>
                </a:lnTo>
                <a:lnTo>
                  <a:pt x="418679" y="15427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63"/>
          <p:cNvSpPr/>
          <p:nvPr/>
        </p:nvSpPr>
        <p:spPr>
          <a:xfrm>
            <a:off x="2661524" y="3781115"/>
            <a:ext cx="341709" cy="393693"/>
          </a:xfrm>
          <a:custGeom>
            <a:avLst/>
            <a:gdLst/>
            <a:ahLst/>
            <a:cxnLst/>
            <a:rect l="0" t="0" r="0" b="0"/>
            <a:pathLst>
              <a:path w="341709" h="393693">
                <a:moveTo>
                  <a:pt x="7380" y="333685"/>
                </a:moveTo>
                <a:lnTo>
                  <a:pt x="0" y="326304"/>
                </a:lnTo>
                <a:lnTo>
                  <a:pt x="1878" y="320562"/>
                </a:lnTo>
                <a:lnTo>
                  <a:pt x="3712" y="316363"/>
                </a:lnTo>
                <a:lnTo>
                  <a:pt x="6840" y="307850"/>
                </a:lnTo>
                <a:lnTo>
                  <a:pt x="15395" y="283150"/>
                </a:lnTo>
                <a:lnTo>
                  <a:pt x="20344" y="271420"/>
                </a:lnTo>
                <a:lnTo>
                  <a:pt x="25548" y="260742"/>
                </a:lnTo>
                <a:lnTo>
                  <a:pt x="30922" y="250767"/>
                </a:lnTo>
                <a:lnTo>
                  <a:pt x="35457" y="241258"/>
                </a:lnTo>
                <a:lnTo>
                  <a:pt x="39433" y="232062"/>
                </a:lnTo>
                <a:lnTo>
                  <a:pt x="43037" y="223074"/>
                </a:lnTo>
                <a:lnTo>
                  <a:pt x="47344" y="214224"/>
                </a:lnTo>
                <a:lnTo>
                  <a:pt x="52120" y="205467"/>
                </a:lnTo>
                <a:lnTo>
                  <a:pt x="57209" y="196771"/>
                </a:lnTo>
                <a:lnTo>
                  <a:pt x="73024" y="171869"/>
                </a:lnTo>
                <a:lnTo>
                  <a:pt x="82575" y="157228"/>
                </a:lnTo>
                <a:lnTo>
                  <a:pt x="89896" y="144609"/>
                </a:lnTo>
                <a:lnTo>
                  <a:pt x="95728" y="133339"/>
                </a:lnTo>
                <a:lnTo>
                  <a:pt x="100569" y="122968"/>
                </a:lnTo>
                <a:lnTo>
                  <a:pt x="105701" y="113197"/>
                </a:lnTo>
                <a:lnTo>
                  <a:pt x="111027" y="103826"/>
                </a:lnTo>
                <a:lnTo>
                  <a:pt x="116483" y="94720"/>
                </a:lnTo>
                <a:lnTo>
                  <a:pt x="122026" y="86745"/>
                </a:lnTo>
                <a:lnTo>
                  <a:pt x="127626" y="79523"/>
                </a:lnTo>
                <a:lnTo>
                  <a:pt x="140833" y="63561"/>
                </a:lnTo>
                <a:lnTo>
                  <a:pt x="166831" y="31610"/>
                </a:lnTo>
                <a:lnTo>
                  <a:pt x="172736" y="24669"/>
                </a:lnTo>
                <a:lnTo>
                  <a:pt x="181837" y="14417"/>
                </a:lnTo>
                <a:lnTo>
                  <a:pt x="193925" y="1528"/>
                </a:lnTo>
                <a:lnTo>
                  <a:pt x="200144" y="322"/>
                </a:lnTo>
                <a:lnTo>
                  <a:pt x="204470" y="0"/>
                </a:lnTo>
                <a:lnTo>
                  <a:pt x="207353" y="739"/>
                </a:lnTo>
                <a:lnTo>
                  <a:pt x="209276" y="2183"/>
                </a:lnTo>
                <a:lnTo>
                  <a:pt x="210557" y="4098"/>
                </a:lnTo>
                <a:lnTo>
                  <a:pt x="213317" y="5375"/>
                </a:lnTo>
                <a:lnTo>
                  <a:pt x="221463" y="6794"/>
                </a:lnTo>
                <a:lnTo>
                  <a:pt x="224397" y="8125"/>
                </a:lnTo>
                <a:lnTo>
                  <a:pt x="226353" y="9965"/>
                </a:lnTo>
                <a:lnTo>
                  <a:pt x="231384" y="20264"/>
                </a:lnTo>
                <a:lnTo>
                  <a:pt x="243145" y="47067"/>
                </a:lnTo>
                <a:lnTo>
                  <a:pt x="248377" y="59738"/>
                </a:lnTo>
                <a:lnTo>
                  <a:pt x="252817" y="71044"/>
                </a:lnTo>
                <a:lnTo>
                  <a:pt x="256730" y="81438"/>
                </a:lnTo>
                <a:lnTo>
                  <a:pt x="259339" y="91226"/>
                </a:lnTo>
                <a:lnTo>
                  <a:pt x="261078" y="100608"/>
                </a:lnTo>
                <a:lnTo>
                  <a:pt x="262237" y="109720"/>
                </a:lnTo>
                <a:lnTo>
                  <a:pt x="263962" y="117700"/>
                </a:lnTo>
                <a:lnTo>
                  <a:pt x="266065" y="124925"/>
                </a:lnTo>
                <a:lnTo>
                  <a:pt x="268419" y="131646"/>
                </a:lnTo>
                <a:lnTo>
                  <a:pt x="270941" y="139937"/>
                </a:lnTo>
                <a:lnTo>
                  <a:pt x="298299" y="241696"/>
                </a:lnTo>
                <a:lnTo>
                  <a:pt x="304196" y="265691"/>
                </a:lnTo>
                <a:lnTo>
                  <a:pt x="308127" y="283593"/>
                </a:lnTo>
                <a:lnTo>
                  <a:pt x="310749" y="297433"/>
                </a:lnTo>
                <a:lnTo>
                  <a:pt x="313448" y="308564"/>
                </a:lnTo>
                <a:lnTo>
                  <a:pt x="316201" y="317890"/>
                </a:lnTo>
                <a:lnTo>
                  <a:pt x="318988" y="326012"/>
                </a:lnTo>
                <a:lnTo>
                  <a:pt x="320847" y="333333"/>
                </a:lnTo>
                <a:lnTo>
                  <a:pt x="322085" y="340117"/>
                </a:lnTo>
                <a:lnTo>
                  <a:pt x="322911" y="346545"/>
                </a:lnTo>
                <a:lnTo>
                  <a:pt x="326369" y="356228"/>
                </a:lnTo>
                <a:lnTo>
                  <a:pt x="330128" y="363706"/>
                </a:lnTo>
                <a:lnTo>
                  <a:pt x="331131" y="367034"/>
                </a:lnTo>
                <a:lnTo>
                  <a:pt x="341708" y="39369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64"/>
          <p:cNvSpPr/>
          <p:nvPr/>
        </p:nvSpPr>
        <p:spPr>
          <a:xfrm>
            <a:off x="2591752" y="4003357"/>
            <a:ext cx="402909" cy="85726"/>
          </a:xfrm>
          <a:custGeom>
            <a:avLst/>
            <a:gdLst/>
            <a:ahLst/>
            <a:cxnLst/>
            <a:rect l="0" t="0" r="0" b="0"/>
            <a:pathLst>
              <a:path w="402909" h="85726">
                <a:moveTo>
                  <a:pt x="0" y="85725"/>
                </a:moveTo>
                <a:lnTo>
                  <a:pt x="13652" y="76623"/>
                </a:lnTo>
                <a:lnTo>
                  <a:pt x="19579" y="73942"/>
                </a:lnTo>
                <a:lnTo>
                  <a:pt x="25435" y="72155"/>
                </a:lnTo>
                <a:lnTo>
                  <a:pt x="31244" y="70963"/>
                </a:lnTo>
                <a:lnTo>
                  <a:pt x="37974" y="69216"/>
                </a:lnTo>
                <a:lnTo>
                  <a:pt x="45319" y="67099"/>
                </a:lnTo>
                <a:lnTo>
                  <a:pt x="61099" y="62207"/>
                </a:lnTo>
                <a:lnTo>
                  <a:pt x="128630" y="39979"/>
                </a:lnTo>
                <a:lnTo>
                  <a:pt x="138141" y="37130"/>
                </a:lnTo>
                <a:lnTo>
                  <a:pt x="168777" y="28570"/>
                </a:lnTo>
                <a:lnTo>
                  <a:pt x="187407" y="22858"/>
                </a:lnTo>
                <a:lnTo>
                  <a:pt x="196376" y="20953"/>
                </a:lnTo>
                <a:lnTo>
                  <a:pt x="205212" y="19684"/>
                </a:lnTo>
                <a:lnTo>
                  <a:pt x="213961" y="18838"/>
                </a:lnTo>
                <a:lnTo>
                  <a:pt x="254161" y="12818"/>
                </a:lnTo>
                <a:lnTo>
                  <a:pt x="280883" y="8545"/>
                </a:lnTo>
                <a:lnTo>
                  <a:pt x="302508" y="5697"/>
                </a:lnTo>
                <a:lnTo>
                  <a:pt x="320735" y="3798"/>
                </a:lnTo>
                <a:lnTo>
                  <a:pt x="402908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65"/>
          <p:cNvSpPr/>
          <p:nvPr/>
        </p:nvSpPr>
        <p:spPr>
          <a:xfrm>
            <a:off x="2686050" y="4363402"/>
            <a:ext cx="24391" cy="394336"/>
          </a:xfrm>
          <a:custGeom>
            <a:avLst/>
            <a:gdLst/>
            <a:ahLst/>
            <a:cxnLst/>
            <a:rect l="0" t="0" r="0" b="0"/>
            <a:pathLst>
              <a:path w="24391" h="394336">
                <a:moveTo>
                  <a:pt x="0" y="0"/>
                </a:moveTo>
                <a:lnTo>
                  <a:pt x="0" y="9102"/>
                </a:lnTo>
                <a:lnTo>
                  <a:pt x="952" y="13688"/>
                </a:lnTo>
                <a:lnTo>
                  <a:pt x="2539" y="18651"/>
                </a:lnTo>
                <a:lnTo>
                  <a:pt x="4550" y="23864"/>
                </a:lnTo>
                <a:lnTo>
                  <a:pt x="6843" y="28292"/>
                </a:lnTo>
                <a:lnTo>
                  <a:pt x="9325" y="32196"/>
                </a:lnTo>
                <a:lnTo>
                  <a:pt x="11931" y="35752"/>
                </a:lnTo>
                <a:lnTo>
                  <a:pt x="13669" y="41932"/>
                </a:lnTo>
                <a:lnTo>
                  <a:pt x="14828" y="49862"/>
                </a:lnTo>
                <a:lnTo>
                  <a:pt x="15600" y="58959"/>
                </a:lnTo>
                <a:lnTo>
                  <a:pt x="17067" y="66929"/>
                </a:lnTo>
                <a:lnTo>
                  <a:pt x="18998" y="74147"/>
                </a:lnTo>
                <a:lnTo>
                  <a:pt x="21238" y="80864"/>
                </a:lnTo>
                <a:lnTo>
                  <a:pt x="22731" y="87247"/>
                </a:lnTo>
                <a:lnTo>
                  <a:pt x="23726" y="93407"/>
                </a:lnTo>
                <a:lnTo>
                  <a:pt x="24390" y="99419"/>
                </a:lnTo>
                <a:lnTo>
                  <a:pt x="23880" y="106284"/>
                </a:lnTo>
                <a:lnTo>
                  <a:pt x="22587" y="113719"/>
                </a:lnTo>
                <a:lnTo>
                  <a:pt x="20773" y="121532"/>
                </a:lnTo>
                <a:lnTo>
                  <a:pt x="19564" y="129599"/>
                </a:lnTo>
                <a:lnTo>
                  <a:pt x="18757" y="137834"/>
                </a:lnTo>
                <a:lnTo>
                  <a:pt x="18220" y="146182"/>
                </a:lnTo>
                <a:lnTo>
                  <a:pt x="17861" y="154605"/>
                </a:lnTo>
                <a:lnTo>
                  <a:pt x="17463" y="171583"/>
                </a:lnTo>
                <a:lnTo>
                  <a:pt x="16404" y="182017"/>
                </a:lnTo>
                <a:lnTo>
                  <a:pt x="14746" y="193734"/>
                </a:lnTo>
                <a:lnTo>
                  <a:pt x="12688" y="206309"/>
                </a:lnTo>
                <a:lnTo>
                  <a:pt x="11316" y="217549"/>
                </a:lnTo>
                <a:lnTo>
                  <a:pt x="10401" y="227900"/>
                </a:lnTo>
                <a:lnTo>
                  <a:pt x="9385" y="246069"/>
                </a:lnTo>
                <a:lnTo>
                  <a:pt x="8933" y="260494"/>
                </a:lnTo>
                <a:lnTo>
                  <a:pt x="7860" y="271770"/>
                </a:lnTo>
                <a:lnTo>
                  <a:pt x="2752" y="314734"/>
                </a:lnTo>
                <a:lnTo>
                  <a:pt x="1834" y="325075"/>
                </a:lnTo>
                <a:lnTo>
                  <a:pt x="1223" y="333874"/>
                </a:lnTo>
                <a:lnTo>
                  <a:pt x="1767" y="342598"/>
                </a:lnTo>
                <a:lnTo>
                  <a:pt x="3083" y="351271"/>
                </a:lnTo>
                <a:lnTo>
                  <a:pt x="4913" y="359911"/>
                </a:lnTo>
                <a:lnTo>
                  <a:pt x="6132" y="366623"/>
                </a:lnTo>
                <a:lnTo>
                  <a:pt x="6946" y="372050"/>
                </a:lnTo>
                <a:lnTo>
                  <a:pt x="17144" y="39433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66"/>
          <p:cNvSpPr/>
          <p:nvPr/>
        </p:nvSpPr>
        <p:spPr>
          <a:xfrm>
            <a:off x="2814637" y="4378090"/>
            <a:ext cx="120016" cy="379648"/>
          </a:xfrm>
          <a:custGeom>
            <a:avLst/>
            <a:gdLst/>
            <a:ahLst/>
            <a:cxnLst/>
            <a:rect l="0" t="0" r="0" b="0"/>
            <a:pathLst>
              <a:path w="120016" h="379648">
                <a:moveTo>
                  <a:pt x="0" y="11030"/>
                </a:moveTo>
                <a:lnTo>
                  <a:pt x="0" y="1928"/>
                </a:lnTo>
                <a:lnTo>
                  <a:pt x="952" y="199"/>
                </a:lnTo>
                <a:lnTo>
                  <a:pt x="2540" y="0"/>
                </a:lnTo>
                <a:lnTo>
                  <a:pt x="7381" y="1972"/>
                </a:lnTo>
                <a:lnTo>
                  <a:pt x="9683" y="4991"/>
                </a:lnTo>
                <a:lnTo>
                  <a:pt x="17321" y="15966"/>
                </a:lnTo>
                <a:lnTo>
                  <a:pt x="21072" y="21941"/>
                </a:lnTo>
                <a:lnTo>
                  <a:pt x="24526" y="27829"/>
                </a:lnTo>
                <a:lnTo>
                  <a:pt x="27780" y="33659"/>
                </a:lnTo>
                <a:lnTo>
                  <a:pt x="30903" y="40403"/>
                </a:lnTo>
                <a:lnTo>
                  <a:pt x="33937" y="47757"/>
                </a:lnTo>
                <a:lnTo>
                  <a:pt x="36912" y="55517"/>
                </a:lnTo>
                <a:lnTo>
                  <a:pt x="39848" y="62595"/>
                </a:lnTo>
                <a:lnTo>
                  <a:pt x="42758" y="69219"/>
                </a:lnTo>
                <a:lnTo>
                  <a:pt x="45650" y="75540"/>
                </a:lnTo>
                <a:lnTo>
                  <a:pt x="47578" y="81659"/>
                </a:lnTo>
                <a:lnTo>
                  <a:pt x="48864" y="87644"/>
                </a:lnTo>
                <a:lnTo>
                  <a:pt x="51245" y="99373"/>
                </a:lnTo>
                <a:lnTo>
                  <a:pt x="53213" y="105168"/>
                </a:lnTo>
                <a:lnTo>
                  <a:pt x="55478" y="110935"/>
                </a:lnTo>
                <a:lnTo>
                  <a:pt x="57940" y="116686"/>
                </a:lnTo>
                <a:lnTo>
                  <a:pt x="63216" y="128155"/>
                </a:lnTo>
                <a:lnTo>
                  <a:pt x="65957" y="134834"/>
                </a:lnTo>
                <a:lnTo>
                  <a:pt x="68736" y="142143"/>
                </a:lnTo>
                <a:lnTo>
                  <a:pt x="71542" y="149873"/>
                </a:lnTo>
                <a:lnTo>
                  <a:pt x="74364" y="159790"/>
                </a:lnTo>
                <a:lnTo>
                  <a:pt x="77199" y="171163"/>
                </a:lnTo>
                <a:lnTo>
                  <a:pt x="80041" y="183508"/>
                </a:lnTo>
                <a:lnTo>
                  <a:pt x="82888" y="194595"/>
                </a:lnTo>
                <a:lnTo>
                  <a:pt x="85739" y="204844"/>
                </a:lnTo>
                <a:lnTo>
                  <a:pt x="88592" y="214534"/>
                </a:lnTo>
                <a:lnTo>
                  <a:pt x="91446" y="222900"/>
                </a:lnTo>
                <a:lnTo>
                  <a:pt x="94302" y="230381"/>
                </a:lnTo>
                <a:lnTo>
                  <a:pt x="97158" y="237274"/>
                </a:lnTo>
                <a:lnTo>
                  <a:pt x="99062" y="243774"/>
                </a:lnTo>
                <a:lnTo>
                  <a:pt x="100331" y="250013"/>
                </a:lnTo>
                <a:lnTo>
                  <a:pt x="106919" y="301018"/>
                </a:lnTo>
                <a:lnTo>
                  <a:pt x="109432" y="323428"/>
                </a:lnTo>
                <a:lnTo>
                  <a:pt x="110102" y="330738"/>
                </a:lnTo>
                <a:lnTo>
                  <a:pt x="111502" y="337516"/>
                </a:lnTo>
                <a:lnTo>
                  <a:pt x="113387" y="343939"/>
                </a:lnTo>
                <a:lnTo>
                  <a:pt x="115596" y="350127"/>
                </a:lnTo>
                <a:lnTo>
                  <a:pt x="117069" y="356157"/>
                </a:lnTo>
                <a:lnTo>
                  <a:pt x="118051" y="362082"/>
                </a:lnTo>
                <a:lnTo>
                  <a:pt x="120015" y="37964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67"/>
          <p:cNvSpPr/>
          <p:nvPr/>
        </p:nvSpPr>
        <p:spPr>
          <a:xfrm>
            <a:off x="2581874" y="4517707"/>
            <a:ext cx="378496" cy="102871"/>
          </a:xfrm>
          <a:custGeom>
            <a:avLst/>
            <a:gdLst/>
            <a:ahLst/>
            <a:cxnLst/>
            <a:rect l="0" t="0" r="0" b="0"/>
            <a:pathLst>
              <a:path w="378496" h="102871">
                <a:moveTo>
                  <a:pt x="9878" y="102870"/>
                </a:moveTo>
                <a:lnTo>
                  <a:pt x="776" y="98320"/>
                </a:lnTo>
                <a:lnTo>
                  <a:pt x="0" y="96979"/>
                </a:lnTo>
                <a:lnTo>
                  <a:pt x="1388" y="96085"/>
                </a:lnTo>
                <a:lnTo>
                  <a:pt x="8009" y="94140"/>
                </a:lnTo>
                <a:lnTo>
                  <a:pt x="12442" y="92287"/>
                </a:lnTo>
                <a:lnTo>
                  <a:pt x="17303" y="90100"/>
                </a:lnTo>
                <a:lnTo>
                  <a:pt x="27783" y="85130"/>
                </a:lnTo>
                <a:lnTo>
                  <a:pt x="33245" y="82471"/>
                </a:lnTo>
                <a:lnTo>
                  <a:pt x="44393" y="79516"/>
                </a:lnTo>
                <a:lnTo>
                  <a:pt x="50033" y="78729"/>
                </a:lnTo>
                <a:lnTo>
                  <a:pt x="58556" y="76298"/>
                </a:lnTo>
                <a:lnTo>
                  <a:pt x="69000" y="72773"/>
                </a:lnTo>
                <a:lnTo>
                  <a:pt x="94257" y="63776"/>
                </a:lnTo>
                <a:lnTo>
                  <a:pt x="124532" y="53427"/>
                </a:lnTo>
                <a:lnTo>
                  <a:pt x="138702" y="48953"/>
                </a:lnTo>
                <a:lnTo>
                  <a:pt x="186278" y="34929"/>
                </a:lnTo>
                <a:lnTo>
                  <a:pt x="237127" y="18435"/>
                </a:lnTo>
                <a:lnTo>
                  <a:pt x="256628" y="14196"/>
                </a:lnTo>
                <a:lnTo>
                  <a:pt x="279153" y="10416"/>
                </a:lnTo>
                <a:lnTo>
                  <a:pt x="378495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68"/>
          <p:cNvSpPr/>
          <p:nvPr/>
        </p:nvSpPr>
        <p:spPr>
          <a:xfrm>
            <a:off x="2681110" y="4894897"/>
            <a:ext cx="22085" cy="300039"/>
          </a:xfrm>
          <a:custGeom>
            <a:avLst/>
            <a:gdLst/>
            <a:ahLst/>
            <a:cxnLst/>
            <a:rect l="0" t="0" r="0" b="0"/>
            <a:pathLst>
              <a:path w="22085" h="300039">
                <a:moveTo>
                  <a:pt x="4940" y="0"/>
                </a:moveTo>
                <a:lnTo>
                  <a:pt x="389" y="0"/>
                </a:lnTo>
                <a:lnTo>
                  <a:pt x="0" y="953"/>
                </a:lnTo>
                <a:lnTo>
                  <a:pt x="694" y="2540"/>
                </a:lnTo>
                <a:lnTo>
                  <a:pt x="2109" y="4551"/>
                </a:lnTo>
                <a:lnTo>
                  <a:pt x="3053" y="7797"/>
                </a:lnTo>
                <a:lnTo>
                  <a:pt x="3682" y="11865"/>
                </a:lnTo>
                <a:lnTo>
                  <a:pt x="4101" y="16483"/>
                </a:lnTo>
                <a:lnTo>
                  <a:pt x="4567" y="24153"/>
                </a:lnTo>
                <a:lnTo>
                  <a:pt x="4774" y="32642"/>
                </a:lnTo>
                <a:lnTo>
                  <a:pt x="4866" y="45940"/>
                </a:lnTo>
                <a:lnTo>
                  <a:pt x="5843" y="52534"/>
                </a:lnTo>
                <a:lnTo>
                  <a:pt x="7447" y="58835"/>
                </a:lnTo>
                <a:lnTo>
                  <a:pt x="9468" y="64941"/>
                </a:lnTo>
                <a:lnTo>
                  <a:pt x="11769" y="70917"/>
                </a:lnTo>
                <a:lnTo>
                  <a:pt x="14255" y="76805"/>
                </a:lnTo>
                <a:lnTo>
                  <a:pt x="16865" y="82636"/>
                </a:lnTo>
                <a:lnTo>
                  <a:pt x="18605" y="89381"/>
                </a:lnTo>
                <a:lnTo>
                  <a:pt x="19765" y="96735"/>
                </a:lnTo>
                <a:lnTo>
                  <a:pt x="20538" y="104495"/>
                </a:lnTo>
                <a:lnTo>
                  <a:pt x="21053" y="113479"/>
                </a:lnTo>
                <a:lnTo>
                  <a:pt x="21626" y="133620"/>
                </a:lnTo>
                <a:lnTo>
                  <a:pt x="21949" y="157278"/>
                </a:lnTo>
                <a:lnTo>
                  <a:pt x="22084" y="30003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69"/>
          <p:cNvSpPr/>
          <p:nvPr/>
        </p:nvSpPr>
        <p:spPr>
          <a:xfrm>
            <a:off x="2566034" y="4869692"/>
            <a:ext cx="358696" cy="367986"/>
          </a:xfrm>
          <a:custGeom>
            <a:avLst/>
            <a:gdLst/>
            <a:ahLst/>
            <a:cxnLst/>
            <a:rect l="0" t="0" r="0" b="0"/>
            <a:pathLst>
              <a:path w="358696" h="367986">
                <a:moveTo>
                  <a:pt x="0" y="136648"/>
                </a:moveTo>
                <a:lnTo>
                  <a:pt x="4551" y="127546"/>
                </a:lnTo>
                <a:lnTo>
                  <a:pt x="11866" y="117997"/>
                </a:lnTo>
                <a:lnTo>
                  <a:pt x="20514" y="108356"/>
                </a:lnTo>
                <a:lnTo>
                  <a:pt x="27532" y="100896"/>
                </a:lnTo>
                <a:lnTo>
                  <a:pt x="33827" y="91866"/>
                </a:lnTo>
                <a:lnTo>
                  <a:pt x="36839" y="86791"/>
                </a:lnTo>
                <a:lnTo>
                  <a:pt x="42657" y="80550"/>
                </a:lnTo>
                <a:lnTo>
                  <a:pt x="50346" y="73532"/>
                </a:lnTo>
                <a:lnTo>
                  <a:pt x="59281" y="65995"/>
                </a:lnTo>
                <a:lnTo>
                  <a:pt x="67144" y="60018"/>
                </a:lnTo>
                <a:lnTo>
                  <a:pt x="74290" y="55082"/>
                </a:lnTo>
                <a:lnTo>
                  <a:pt x="95990" y="41043"/>
                </a:lnTo>
                <a:lnTo>
                  <a:pt x="103998" y="35763"/>
                </a:lnTo>
                <a:lnTo>
                  <a:pt x="111242" y="31291"/>
                </a:lnTo>
                <a:lnTo>
                  <a:pt x="117977" y="27358"/>
                </a:lnTo>
                <a:lnTo>
                  <a:pt x="130539" y="20447"/>
                </a:lnTo>
                <a:lnTo>
                  <a:pt x="142473" y="14200"/>
                </a:lnTo>
                <a:lnTo>
                  <a:pt x="150227" y="11201"/>
                </a:lnTo>
                <a:lnTo>
                  <a:pt x="159207" y="8249"/>
                </a:lnTo>
                <a:lnTo>
                  <a:pt x="169003" y="5328"/>
                </a:lnTo>
                <a:lnTo>
                  <a:pt x="179344" y="3381"/>
                </a:lnTo>
                <a:lnTo>
                  <a:pt x="190048" y="2084"/>
                </a:lnTo>
                <a:lnTo>
                  <a:pt x="209243" y="641"/>
                </a:lnTo>
                <a:lnTo>
                  <a:pt x="220950" y="0"/>
                </a:lnTo>
                <a:lnTo>
                  <a:pt x="225405" y="782"/>
                </a:lnTo>
                <a:lnTo>
                  <a:pt x="232895" y="4190"/>
                </a:lnTo>
                <a:lnTo>
                  <a:pt x="235274" y="6433"/>
                </a:lnTo>
                <a:lnTo>
                  <a:pt x="236859" y="8880"/>
                </a:lnTo>
                <a:lnTo>
                  <a:pt x="237916" y="11464"/>
                </a:lnTo>
                <a:lnTo>
                  <a:pt x="245504" y="22455"/>
                </a:lnTo>
                <a:lnTo>
                  <a:pt x="247226" y="28110"/>
                </a:lnTo>
                <a:lnTo>
                  <a:pt x="245451" y="38879"/>
                </a:lnTo>
                <a:lnTo>
                  <a:pt x="243644" y="45751"/>
                </a:lnTo>
                <a:lnTo>
                  <a:pt x="242440" y="52237"/>
                </a:lnTo>
                <a:lnTo>
                  <a:pt x="241637" y="58467"/>
                </a:lnTo>
                <a:lnTo>
                  <a:pt x="241101" y="64525"/>
                </a:lnTo>
                <a:lnTo>
                  <a:pt x="238839" y="70468"/>
                </a:lnTo>
                <a:lnTo>
                  <a:pt x="235426" y="76335"/>
                </a:lnTo>
                <a:lnTo>
                  <a:pt x="225602" y="89840"/>
                </a:lnTo>
                <a:lnTo>
                  <a:pt x="211710" y="108542"/>
                </a:lnTo>
                <a:lnTo>
                  <a:pt x="204958" y="116958"/>
                </a:lnTo>
                <a:lnTo>
                  <a:pt x="198551" y="124474"/>
                </a:lnTo>
                <a:lnTo>
                  <a:pt x="192375" y="131389"/>
                </a:lnTo>
                <a:lnTo>
                  <a:pt x="175353" y="149233"/>
                </a:lnTo>
                <a:lnTo>
                  <a:pt x="165479" y="159325"/>
                </a:lnTo>
                <a:lnTo>
                  <a:pt x="156993" y="167006"/>
                </a:lnTo>
                <a:lnTo>
                  <a:pt x="149429" y="173079"/>
                </a:lnTo>
                <a:lnTo>
                  <a:pt x="142482" y="178081"/>
                </a:lnTo>
                <a:lnTo>
                  <a:pt x="132223" y="186177"/>
                </a:lnTo>
                <a:lnTo>
                  <a:pt x="123536" y="192951"/>
                </a:lnTo>
                <a:lnTo>
                  <a:pt x="113325" y="199136"/>
                </a:lnTo>
                <a:lnTo>
                  <a:pt x="104977" y="202520"/>
                </a:lnTo>
                <a:lnTo>
                  <a:pt x="101417" y="203423"/>
                </a:lnTo>
                <a:lnTo>
                  <a:pt x="94922" y="206966"/>
                </a:lnTo>
                <a:lnTo>
                  <a:pt x="91857" y="209244"/>
                </a:lnTo>
                <a:lnTo>
                  <a:pt x="89813" y="209810"/>
                </a:lnTo>
                <a:lnTo>
                  <a:pt x="88450" y="209235"/>
                </a:lnTo>
                <a:lnTo>
                  <a:pt x="86264" y="206019"/>
                </a:lnTo>
                <a:lnTo>
                  <a:pt x="88505" y="203039"/>
                </a:lnTo>
                <a:lnTo>
                  <a:pt x="97704" y="193366"/>
                </a:lnTo>
                <a:lnTo>
                  <a:pt x="127438" y="163518"/>
                </a:lnTo>
                <a:lnTo>
                  <a:pt x="133536" y="159324"/>
                </a:lnTo>
                <a:lnTo>
                  <a:pt x="140459" y="155575"/>
                </a:lnTo>
                <a:lnTo>
                  <a:pt x="156724" y="147917"/>
                </a:lnTo>
                <a:lnTo>
                  <a:pt x="200191" y="126514"/>
                </a:lnTo>
                <a:lnTo>
                  <a:pt x="206803" y="124177"/>
                </a:lnTo>
                <a:lnTo>
                  <a:pt x="213117" y="122619"/>
                </a:lnTo>
                <a:lnTo>
                  <a:pt x="219230" y="121580"/>
                </a:lnTo>
                <a:lnTo>
                  <a:pt x="225211" y="120887"/>
                </a:lnTo>
                <a:lnTo>
                  <a:pt x="231103" y="120426"/>
                </a:lnTo>
                <a:lnTo>
                  <a:pt x="236937" y="120118"/>
                </a:lnTo>
                <a:lnTo>
                  <a:pt x="251038" y="119776"/>
                </a:lnTo>
                <a:lnTo>
                  <a:pt x="296821" y="119519"/>
                </a:lnTo>
                <a:lnTo>
                  <a:pt x="301704" y="120466"/>
                </a:lnTo>
                <a:lnTo>
                  <a:pt x="309668" y="124058"/>
                </a:lnTo>
                <a:lnTo>
                  <a:pt x="324058" y="131436"/>
                </a:lnTo>
                <a:lnTo>
                  <a:pt x="328434" y="135078"/>
                </a:lnTo>
                <a:lnTo>
                  <a:pt x="335836" y="144205"/>
                </a:lnTo>
                <a:lnTo>
                  <a:pt x="345358" y="155502"/>
                </a:lnTo>
                <a:lnTo>
                  <a:pt x="347397" y="159695"/>
                </a:lnTo>
                <a:lnTo>
                  <a:pt x="351218" y="174698"/>
                </a:lnTo>
                <a:lnTo>
                  <a:pt x="355487" y="185626"/>
                </a:lnTo>
                <a:lnTo>
                  <a:pt x="358020" y="194293"/>
                </a:lnTo>
                <a:lnTo>
                  <a:pt x="358695" y="197938"/>
                </a:lnTo>
                <a:lnTo>
                  <a:pt x="358192" y="204178"/>
                </a:lnTo>
                <a:lnTo>
                  <a:pt x="356905" y="212148"/>
                </a:lnTo>
                <a:lnTo>
                  <a:pt x="355094" y="221271"/>
                </a:lnTo>
                <a:lnTo>
                  <a:pt x="352935" y="229258"/>
                </a:lnTo>
                <a:lnTo>
                  <a:pt x="350543" y="236488"/>
                </a:lnTo>
                <a:lnTo>
                  <a:pt x="347995" y="243213"/>
                </a:lnTo>
                <a:lnTo>
                  <a:pt x="344392" y="251506"/>
                </a:lnTo>
                <a:lnTo>
                  <a:pt x="335309" y="270881"/>
                </a:lnTo>
                <a:lnTo>
                  <a:pt x="330219" y="278524"/>
                </a:lnTo>
                <a:lnTo>
                  <a:pt x="314907" y="294784"/>
                </a:lnTo>
                <a:lnTo>
                  <a:pt x="307281" y="305673"/>
                </a:lnTo>
                <a:lnTo>
                  <a:pt x="302009" y="312197"/>
                </a:lnTo>
                <a:lnTo>
                  <a:pt x="295637" y="319403"/>
                </a:lnTo>
                <a:lnTo>
                  <a:pt x="288532" y="327064"/>
                </a:lnTo>
                <a:lnTo>
                  <a:pt x="279985" y="333124"/>
                </a:lnTo>
                <a:lnTo>
                  <a:pt x="270477" y="338117"/>
                </a:lnTo>
                <a:lnTo>
                  <a:pt x="260328" y="342398"/>
                </a:lnTo>
                <a:lnTo>
                  <a:pt x="243972" y="349695"/>
                </a:lnTo>
                <a:lnTo>
                  <a:pt x="236943" y="352974"/>
                </a:lnTo>
                <a:lnTo>
                  <a:pt x="230352" y="355160"/>
                </a:lnTo>
                <a:lnTo>
                  <a:pt x="224053" y="356618"/>
                </a:lnTo>
                <a:lnTo>
                  <a:pt x="217949" y="357589"/>
                </a:lnTo>
                <a:lnTo>
                  <a:pt x="211974" y="359190"/>
                </a:lnTo>
                <a:lnTo>
                  <a:pt x="206087" y="361209"/>
                </a:lnTo>
                <a:lnTo>
                  <a:pt x="195417" y="365040"/>
                </a:lnTo>
                <a:lnTo>
                  <a:pt x="187500" y="366743"/>
                </a:lnTo>
                <a:lnTo>
                  <a:pt x="178266" y="367500"/>
                </a:lnTo>
                <a:lnTo>
                  <a:pt x="173137" y="367702"/>
                </a:lnTo>
                <a:lnTo>
                  <a:pt x="147714" y="367985"/>
                </a:lnTo>
                <a:lnTo>
                  <a:pt x="140386" y="367073"/>
                </a:lnTo>
                <a:lnTo>
                  <a:pt x="129704" y="363519"/>
                </a:lnTo>
                <a:lnTo>
                  <a:pt x="123617" y="362190"/>
                </a:lnTo>
                <a:lnTo>
                  <a:pt x="116702" y="361304"/>
                </a:lnTo>
                <a:lnTo>
                  <a:pt x="109234" y="360713"/>
                </a:lnTo>
                <a:lnTo>
                  <a:pt x="98396" y="357518"/>
                </a:lnTo>
                <a:lnTo>
                  <a:pt x="90404" y="353874"/>
                </a:lnTo>
                <a:lnTo>
                  <a:pt x="86940" y="352903"/>
                </a:lnTo>
                <a:lnTo>
                  <a:pt x="68580" y="35096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70"/>
          <p:cNvSpPr/>
          <p:nvPr/>
        </p:nvSpPr>
        <p:spPr>
          <a:xfrm>
            <a:off x="2528814" y="5426516"/>
            <a:ext cx="328687" cy="299750"/>
          </a:xfrm>
          <a:custGeom>
            <a:avLst/>
            <a:gdLst/>
            <a:ahLst/>
            <a:cxnLst/>
            <a:rect l="0" t="0" r="0" b="0"/>
            <a:pathLst>
              <a:path w="328687" h="299750">
                <a:moveTo>
                  <a:pt x="328686" y="59884"/>
                </a:moveTo>
                <a:lnTo>
                  <a:pt x="298979" y="30178"/>
                </a:lnTo>
                <a:lnTo>
                  <a:pt x="296499" y="28650"/>
                </a:lnTo>
                <a:lnTo>
                  <a:pt x="286552" y="24594"/>
                </a:lnTo>
                <a:lnTo>
                  <a:pt x="280594" y="21117"/>
                </a:lnTo>
                <a:lnTo>
                  <a:pt x="273764" y="16895"/>
                </a:lnTo>
                <a:lnTo>
                  <a:pt x="267306" y="14079"/>
                </a:lnTo>
                <a:lnTo>
                  <a:pt x="261096" y="12202"/>
                </a:lnTo>
                <a:lnTo>
                  <a:pt x="255051" y="10951"/>
                </a:lnTo>
                <a:lnTo>
                  <a:pt x="249116" y="9165"/>
                </a:lnTo>
                <a:lnTo>
                  <a:pt x="243254" y="7021"/>
                </a:lnTo>
                <a:lnTo>
                  <a:pt x="237441" y="4639"/>
                </a:lnTo>
                <a:lnTo>
                  <a:pt x="231661" y="3052"/>
                </a:lnTo>
                <a:lnTo>
                  <a:pt x="225903" y="1993"/>
                </a:lnTo>
                <a:lnTo>
                  <a:pt x="220158" y="1288"/>
                </a:lnTo>
                <a:lnTo>
                  <a:pt x="214424" y="817"/>
                </a:lnTo>
                <a:lnTo>
                  <a:pt x="208696" y="503"/>
                </a:lnTo>
                <a:lnTo>
                  <a:pt x="202973" y="294"/>
                </a:lnTo>
                <a:lnTo>
                  <a:pt x="172163" y="0"/>
                </a:lnTo>
                <a:lnTo>
                  <a:pt x="162425" y="912"/>
                </a:lnTo>
                <a:lnTo>
                  <a:pt x="154028" y="2471"/>
                </a:lnTo>
                <a:lnTo>
                  <a:pt x="146524" y="4464"/>
                </a:lnTo>
                <a:lnTo>
                  <a:pt x="139617" y="5792"/>
                </a:lnTo>
                <a:lnTo>
                  <a:pt x="133108" y="6677"/>
                </a:lnTo>
                <a:lnTo>
                  <a:pt x="126863" y="7268"/>
                </a:lnTo>
                <a:lnTo>
                  <a:pt x="120795" y="7661"/>
                </a:lnTo>
                <a:lnTo>
                  <a:pt x="114844" y="7924"/>
                </a:lnTo>
                <a:lnTo>
                  <a:pt x="108972" y="8099"/>
                </a:lnTo>
                <a:lnTo>
                  <a:pt x="103152" y="9168"/>
                </a:lnTo>
                <a:lnTo>
                  <a:pt x="97368" y="10833"/>
                </a:lnTo>
                <a:lnTo>
                  <a:pt x="91606" y="12896"/>
                </a:lnTo>
                <a:lnTo>
                  <a:pt x="84908" y="16176"/>
                </a:lnTo>
                <a:lnTo>
                  <a:pt x="77584" y="20268"/>
                </a:lnTo>
                <a:lnTo>
                  <a:pt x="69845" y="24901"/>
                </a:lnTo>
                <a:lnTo>
                  <a:pt x="63732" y="29894"/>
                </a:lnTo>
                <a:lnTo>
                  <a:pt x="58705" y="35128"/>
                </a:lnTo>
                <a:lnTo>
                  <a:pt x="54401" y="40523"/>
                </a:lnTo>
                <a:lnTo>
                  <a:pt x="44539" y="49057"/>
                </a:lnTo>
                <a:lnTo>
                  <a:pt x="39242" y="52666"/>
                </a:lnTo>
                <a:lnTo>
                  <a:pt x="30816" y="61756"/>
                </a:lnTo>
                <a:lnTo>
                  <a:pt x="22944" y="73098"/>
                </a:lnTo>
                <a:lnTo>
                  <a:pt x="13095" y="87664"/>
                </a:lnTo>
                <a:lnTo>
                  <a:pt x="8755" y="98406"/>
                </a:lnTo>
                <a:lnTo>
                  <a:pt x="4908" y="111283"/>
                </a:lnTo>
                <a:lnTo>
                  <a:pt x="1391" y="125583"/>
                </a:lnTo>
                <a:lnTo>
                  <a:pt x="0" y="140830"/>
                </a:lnTo>
                <a:lnTo>
                  <a:pt x="24" y="156711"/>
                </a:lnTo>
                <a:lnTo>
                  <a:pt x="1639" y="185786"/>
                </a:lnTo>
                <a:lnTo>
                  <a:pt x="2356" y="205057"/>
                </a:lnTo>
                <a:lnTo>
                  <a:pt x="3500" y="212864"/>
                </a:lnTo>
                <a:lnTo>
                  <a:pt x="5215" y="219973"/>
                </a:lnTo>
                <a:lnTo>
                  <a:pt x="14812" y="249621"/>
                </a:lnTo>
                <a:lnTo>
                  <a:pt x="19424" y="256860"/>
                </a:lnTo>
                <a:lnTo>
                  <a:pt x="25356" y="263591"/>
                </a:lnTo>
                <a:lnTo>
                  <a:pt x="42278" y="279627"/>
                </a:lnTo>
                <a:lnTo>
                  <a:pt x="50898" y="287087"/>
                </a:lnTo>
                <a:lnTo>
                  <a:pt x="61079" y="293578"/>
                </a:lnTo>
                <a:lnTo>
                  <a:pt x="66462" y="295690"/>
                </a:lnTo>
                <a:lnTo>
                  <a:pt x="71954" y="297098"/>
                </a:lnTo>
                <a:lnTo>
                  <a:pt x="77522" y="298037"/>
                </a:lnTo>
                <a:lnTo>
                  <a:pt x="83138" y="298662"/>
                </a:lnTo>
                <a:lnTo>
                  <a:pt x="88787" y="299080"/>
                </a:lnTo>
                <a:lnTo>
                  <a:pt x="94458" y="299357"/>
                </a:lnTo>
                <a:lnTo>
                  <a:pt x="105839" y="299667"/>
                </a:lnTo>
                <a:lnTo>
                  <a:pt x="111542" y="299749"/>
                </a:lnTo>
                <a:lnTo>
                  <a:pt x="119153" y="298851"/>
                </a:lnTo>
                <a:lnTo>
                  <a:pt x="128037" y="297301"/>
                </a:lnTo>
                <a:lnTo>
                  <a:pt x="137770" y="295314"/>
                </a:lnTo>
                <a:lnTo>
                  <a:pt x="146164" y="293037"/>
                </a:lnTo>
                <a:lnTo>
                  <a:pt x="153664" y="290567"/>
                </a:lnTo>
                <a:lnTo>
                  <a:pt x="160569" y="287967"/>
                </a:lnTo>
                <a:lnTo>
                  <a:pt x="183941" y="279758"/>
                </a:lnTo>
                <a:lnTo>
                  <a:pt x="191232" y="276952"/>
                </a:lnTo>
                <a:lnTo>
                  <a:pt x="197997" y="274128"/>
                </a:lnTo>
                <a:lnTo>
                  <a:pt x="204412" y="271293"/>
                </a:lnTo>
                <a:lnTo>
                  <a:pt x="216621" y="265604"/>
                </a:lnTo>
                <a:lnTo>
                  <a:pt x="222543" y="262753"/>
                </a:lnTo>
                <a:lnTo>
                  <a:pt x="228396" y="258947"/>
                </a:lnTo>
                <a:lnTo>
                  <a:pt x="234203" y="254505"/>
                </a:lnTo>
                <a:lnTo>
                  <a:pt x="239980" y="249639"/>
                </a:lnTo>
                <a:lnTo>
                  <a:pt x="248593" y="243537"/>
                </a:lnTo>
                <a:lnTo>
                  <a:pt x="259098" y="236612"/>
                </a:lnTo>
                <a:lnTo>
                  <a:pt x="270864" y="229138"/>
                </a:lnTo>
                <a:lnTo>
                  <a:pt x="281566" y="223202"/>
                </a:lnTo>
                <a:lnTo>
                  <a:pt x="291557" y="218293"/>
                </a:lnTo>
                <a:lnTo>
                  <a:pt x="301076" y="214067"/>
                </a:lnTo>
                <a:lnTo>
                  <a:pt x="308374" y="211250"/>
                </a:lnTo>
                <a:lnTo>
                  <a:pt x="314192" y="209372"/>
                </a:lnTo>
                <a:lnTo>
                  <a:pt x="328686" y="205616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71"/>
          <p:cNvSpPr/>
          <p:nvPr/>
        </p:nvSpPr>
        <p:spPr>
          <a:xfrm>
            <a:off x="2488895" y="6064391"/>
            <a:ext cx="351460" cy="364860"/>
          </a:xfrm>
          <a:custGeom>
            <a:avLst/>
            <a:gdLst/>
            <a:ahLst/>
            <a:cxnLst/>
            <a:rect l="0" t="0" r="0" b="0"/>
            <a:pathLst>
              <a:path w="351460" h="364860">
                <a:moveTo>
                  <a:pt x="51422" y="4938"/>
                </a:moveTo>
                <a:lnTo>
                  <a:pt x="51422" y="388"/>
                </a:lnTo>
                <a:lnTo>
                  <a:pt x="50469" y="0"/>
                </a:lnTo>
                <a:lnTo>
                  <a:pt x="48882" y="694"/>
                </a:lnTo>
                <a:lnTo>
                  <a:pt x="46871" y="2108"/>
                </a:lnTo>
                <a:lnTo>
                  <a:pt x="45530" y="4957"/>
                </a:lnTo>
                <a:lnTo>
                  <a:pt x="44041" y="13202"/>
                </a:lnTo>
                <a:lnTo>
                  <a:pt x="42691" y="17115"/>
                </a:lnTo>
                <a:lnTo>
                  <a:pt x="38652" y="24003"/>
                </a:lnTo>
                <a:lnTo>
                  <a:pt x="36241" y="30031"/>
                </a:lnTo>
                <a:lnTo>
                  <a:pt x="33681" y="37859"/>
                </a:lnTo>
                <a:lnTo>
                  <a:pt x="31022" y="46888"/>
                </a:lnTo>
                <a:lnTo>
                  <a:pt x="29250" y="53860"/>
                </a:lnTo>
                <a:lnTo>
                  <a:pt x="27280" y="64146"/>
                </a:lnTo>
                <a:lnTo>
                  <a:pt x="26755" y="70128"/>
                </a:lnTo>
                <a:lnTo>
                  <a:pt x="26405" y="76974"/>
                </a:lnTo>
                <a:lnTo>
                  <a:pt x="26171" y="84394"/>
                </a:lnTo>
                <a:lnTo>
                  <a:pt x="25063" y="91246"/>
                </a:lnTo>
                <a:lnTo>
                  <a:pt x="23372" y="97720"/>
                </a:lnTo>
                <a:lnTo>
                  <a:pt x="21292" y="103941"/>
                </a:lnTo>
                <a:lnTo>
                  <a:pt x="18953" y="111897"/>
                </a:lnTo>
                <a:lnTo>
                  <a:pt x="11110" y="140347"/>
                </a:lnTo>
                <a:lnTo>
                  <a:pt x="5566" y="158465"/>
                </a:lnTo>
                <a:lnTo>
                  <a:pt x="3706" y="166345"/>
                </a:lnTo>
                <a:lnTo>
                  <a:pt x="2466" y="173503"/>
                </a:lnTo>
                <a:lnTo>
                  <a:pt x="1640" y="180180"/>
                </a:lnTo>
                <a:lnTo>
                  <a:pt x="1089" y="187489"/>
                </a:lnTo>
                <a:lnTo>
                  <a:pt x="722" y="195218"/>
                </a:lnTo>
                <a:lnTo>
                  <a:pt x="313" y="210475"/>
                </a:lnTo>
                <a:lnTo>
                  <a:pt x="16" y="243571"/>
                </a:lnTo>
                <a:lnTo>
                  <a:pt x="0" y="260857"/>
                </a:lnTo>
                <a:lnTo>
                  <a:pt x="1900" y="270801"/>
                </a:lnTo>
                <a:lnTo>
                  <a:pt x="5073" y="281241"/>
                </a:lnTo>
                <a:lnTo>
                  <a:pt x="9092" y="292010"/>
                </a:lnTo>
                <a:lnTo>
                  <a:pt x="12725" y="300142"/>
                </a:lnTo>
                <a:lnTo>
                  <a:pt x="16099" y="306516"/>
                </a:lnTo>
                <a:lnTo>
                  <a:pt x="19301" y="311718"/>
                </a:lnTo>
                <a:lnTo>
                  <a:pt x="22388" y="318043"/>
                </a:lnTo>
                <a:lnTo>
                  <a:pt x="25398" y="325118"/>
                </a:lnTo>
                <a:lnTo>
                  <a:pt x="28358" y="332691"/>
                </a:lnTo>
                <a:lnTo>
                  <a:pt x="34186" y="343646"/>
                </a:lnTo>
                <a:lnTo>
                  <a:pt x="37074" y="347901"/>
                </a:lnTo>
                <a:lnTo>
                  <a:pt x="39951" y="350738"/>
                </a:lnTo>
                <a:lnTo>
                  <a:pt x="42822" y="352629"/>
                </a:lnTo>
                <a:lnTo>
                  <a:pt x="45689" y="353890"/>
                </a:lnTo>
                <a:lnTo>
                  <a:pt x="47600" y="355683"/>
                </a:lnTo>
                <a:lnTo>
                  <a:pt x="48874" y="357830"/>
                </a:lnTo>
                <a:lnTo>
                  <a:pt x="49723" y="360215"/>
                </a:lnTo>
                <a:lnTo>
                  <a:pt x="51242" y="361805"/>
                </a:lnTo>
                <a:lnTo>
                  <a:pt x="53207" y="362864"/>
                </a:lnTo>
                <a:lnTo>
                  <a:pt x="57930" y="364042"/>
                </a:lnTo>
                <a:lnTo>
                  <a:pt x="68802" y="364705"/>
                </a:lnTo>
                <a:lnTo>
                  <a:pt x="85181" y="364859"/>
                </a:lnTo>
                <a:lnTo>
                  <a:pt x="95836" y="362996"/>
                </a:lnTo>
                <a:lnTo>
                  <a:pt x="107701" y="359849"/>
                </a:lnTo>
                <a:lnTo>
                  <a:pt x="120374" y="355846"/>
                </a:lnTo>
                <a:lnTo>
                  <a:pt x="130728" y="353176"/>
                </a:lnTo>
                <a:lnTo>
                  <a:pt x="139535" y="351397"/>
                </a:lnTo>
                <a:lnTo>
                  <a:pt x="147311" y="350211"/>
                </a:lnTo>
                <a:lnTo>
                  <a:pt x="154401" y="348467"/>
                </a:lnTo>
                <a:lnTo>
                  <a:pt x="161032" y="346353"/>
                </a:lnTo>
                <a:lnTo>
                  <a:pt x="167358" y="343991"/>
                </a:lnTo>
                <a:lnTo>
                  <a:pt x="173480" y="341464"/>
                </a:lnTo>
                <a:lnTo>
                  <a:pt x="179467" y="338826"/>
                </a:lnTo>
                <a:lnTo>
                  <a:pt x="185363" y="336115"/>
                </a:lnTo>
                <a:lnTo>
                  <a:pt x="192151" y="333356"/>
                </a:lnTo>
                <a:lnTo>
                  <a:pt x="199534" y="330564"/>
                </a:lnTo>
                <a:lnTo>
                  <a:pt x="207313" y="327749"/>
                </a:lnTo>
                <a:lnTo>
                  <a:pt x="214404" y="324921"/>
                </a:lnTo>
                <a:lnTo>
                  <a:pt x="221037" y="322082"/>
                </a:lnTo>
                <a:lnTo>
                  <a:pt x="227364" y="319238"/>
                </a:lnTo>
                <a:lnTo>
                  <a:pt x="235391" y="316389"/>
                </a:lnTo>
                <a:lnTo>
                  <a:pt x="244553" y="313537"/>
                </a:lnTo>
                <a:lnTo>
                  <a:pt x="254471" y="310684"/>
                </a:lnTo>
                <a:lnTo>
                  <a:pt x="265846" y="307829"/>
                </a:lnTo>
                <a:lnTo>
                  <a:pt x="291184" y="302117"/>
                </a:lnTo>
                <a:lnTo>
                  <a:pt x="300798" y="299260"/>
                </a:lnTo>
                <a:lnTo>
                  <a:pt x="308160" y="296402"/>
                </a:lnTo>
                <a:lnTo>
                  <a:pt x="318880" y="291641"/>
                </a:lnTo>
                <a:lnTo>
                  <a:pt x="326820" y="289524"/>
                </a:lnTo>
                <a:lnTo>
                  <a:pt x="329318" y="288008"/>
                </a:lnTo>
                <a:lnTo>
                  <a:pt x="330984" y="286044"/>
                </a:lnTo>
                <a:lnTo>
                  <a:pt x="332094" y="283782"/>
                </a:lnTo>
                <a:lnTo>
                  <a:pt x="333786" y="282275"/>
                </a:lnTo>
                <a:lnTo>
                  <a:pt x="335868" y="281269"/>
                </a:lnTo>
                <a:lnTo>
                  <a:pt x="340720" y="280152"/>
                </a:lnTo>
                <a:lnTo>
                  <a:pt x="351459" y="27925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72"/>
          <p:cNvSpPr/>
          <p:nvPr/>
        </p:nvSpPr>
        <p:spPr>
          <a:xfrm>
            <a:off x="2437447" y="6163627"/>
            <a:ext cx="351473" cy="120016"/>
          </a:xfrm>
          <a:custGeom>
            <a:avLst/>
            <a:gdLst/>
            <a:ahLst/>
            <a:cxnLst/>
            <a:rect l="0" t="0" r="0" b="0"/>
            <a:pathLst>
              <a:path w="351473" h="120016">
                <a:moveTo>
                  <a:pt x="0" y="120015"/>
                </a:moveTo>
                <a:lnTo>
                  <a:pt x="0" y="112634"/>
                </a:lnTo>
                <a:lnTo>
                  <a:pt x="7620" y="109432"/>
                </a:lnTo>
                <a:lnTo>
                  <a:pt x="13653" y="107245"/>
                </a:lnTo>
                <a:lnTo>
                  <a:pt x="21484" y="104834"/>
                </a:lnTo>
                <a:lnTo>
                  <a:pt x="40346" y="99616"/>
                </a:lnTo>
                <a:lnTo>
                  <a:pt x="48805" y="96890"/>
                </a:lnTo>
                <a:lnTo>
                  <a:pt x="56349" y="94121"/>
                </a:lnTo>
                <a:lnTo>
                  <a:pt x="63284" y="91322"/>
                </a:lnTo>
                <a:lnTo>
                  <a:pt x="68859" y="87552"/>
                </a:lnTo>
                <a:lnTo>
                  <a:pt x="73528" y="83133"/>
                </a:lnTo>
                <a:lnTo>
                  <a:pt x="77594" y="78282"/>
                </a:lnTo>
                <a:lnTo>
                  <a:pt x="83162" y="74095"/>
                </a:lnTo>
                <a:lnTo>
                  <a:pt x="89731" y="70352"/>
                </a:lnTo>
                <a:lnTo>
                  <a:pt x="96968" y="66904"/>
                </a:lnTo>
                <a:lnTo>
                  <a:pt x="104650" y="63653"/>
                </a:lnTo>
                <a:lnTo>
                  <a:pt x="112630" y="60533"/>
                </a:lnTo>
                <a:lnTo>
                  <a:pt x="129115" y="54526"/>
                </a:lnTo>
                <a:lnTo>
                  <a:pt x="171520" y="40036"/>
                </a:lnTo>
                <a:lnTo>
                  <a:pt x="179116" y="37168"/>
                </a:lnTo>
                <a:lnTo>
                  <a:pt x="186086" y="34304"/>
                </a:lnTo>
                <a:lnTo>
                  <a:pt x="192637" y="31442"/>
                </a:lnTo>
                <a:lnTo>
                  <a:pt x="208435" y="26676"/>
                </a:lnTo>
                <a:lnTo>
                  <a:pt x="256468" y="13761"/>
                </a:lnTo>
                <a:lnTo>
                  <a:pt x="277658" y="9174"/>
                </a:lnTo>
                <a:lnTo>
                  <a:pt x="295596" y="6116"/>
                </a:lnTo>
                <a:lnTo>
                  <a:pt x="351472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73"/>
          <p:cNvSpPr/>
          <p:nvPr/>
        </p:nvSpPr>
        <p:spPr>
          <a:xfrm>
            <a:off x="2430066" y="5975032"/>
            <a:ext cx="341710" cy="210680"/>
          </a:xfrm>
          <a:custGeom>
            <a:avLst/>
            <a:gdLst/>
            <a:ahLst/>
            <a:cxnLst/>
            <a:rect l="0" t="0" r="0" b="0"/>
            <a:pathLst>
              <a:path w="341710" h="210680">
                <a:moveTo>
                  <a:pt x="7381" y="205740"/>
                </a:moveTo>
                <a:lnTo>
                  <a:pt x="2830" y="210291"/>
                </a:lnTo>
                <a:lnTo>
                  <a:pt x="1489" y="210679"/>
                </a:lnTo>
                <a:lnTo>
                  <a:pt x="596" y="209985"/>
                </a:lnTo>
                <a:lnTo>
                  <a:pt x="0" y="208570"/>
                </a:lnTo>
                <a:lnTo>
                  <a:pt x="555" y="206675"/>
                </a:lnTo>
                <a:lnTo>
                  <a:pt x="3712" y="202028"/>
                </a:lnTo>
                <a:lnTo>
                  <a:pt x="6840" y="200408"/>
                </a:lnTo>
                <a:lnTo>
                  <a:pt x="15396" y="198608"/>
                </a:lnTo>
                <a:lnTo>
                  <a:pt x="25548" y="192728"/>
                </a:lnTo>
                <a:lnTo>
                  <a:pt x="30922" y="188493"/>
                </a:lnTo>
                <a:lnTo>
                  <a:pt x="35458" y="183764"/>
                </a:lnTo>
                <a:lnTo>
                  <a:pt x="39434" y="178707"/>
                </a:lnTo>
                <a:lnTo>
                  <a:pt x="43037" y="173431"/>
                </a:lnTo>
                <a:lnTo>
                  <a:pt x="48297" y="168961"/>
                </a:lnTo>
                <a:lnTo>
                  <a:pt x="54661" y="165028"/>
                </a:lnTo>
                <a:lnTo>
                  <a:pt x="61761" y="161454"/>
                </a:lnTo>
                <a:lnTo>
                  <a:pt x="68399" y="157166"/>
                </a:lnTo>
                <a:lnTo>
                  <a:pt x="74730" y="152402"/>
                </a:lnTo>
                <a:lnTo>
                  <a:pt x="80855" y="147322"/>
                </a:lnTo>
                <a:lnTo>
                  <a:pt x="87796" y="142030"/>
                </a:lnTo>
                <a:lnTo>
                  <a:pt x="95281" y="136597"/>
                </a:lnTo>
                <a:lnTo>
                  <a:pt x="103128" y="131069"/>
                </a:lnTo>
                <a:lnTo>
                  <a:pt x="110265" y="125480"/>
                </a:lnTo>
                <a:lnTo>
                  <a:pt x="116928" y="119848"/>
                </a:lnTo>
                <a:lnTo>
                  <a:pt x="123275" y="114189"/>
                </a:lnTo>
                <a:lnTo>
                  <a:pt x="135126" y="104701"/>
                </a:lnTo>
                <a:lnTo>
                  <a:pt x="168614" y="78919"/>
                </a:lnTo>
                <a:lnTo>
                  <a:pt x="182497" y="68805"/>
                </a:lnTo>
                <a:lnTo>
                  <a:pt x="193657" y="61110"/>
                </a:lnTo>
                <a:lnTo>
                  <a:pt x="203003" y="55028"/>
                </a:lnTo>
                <a:lnTo>
                  <a:pt x="231167" y="38109"/>
                </a:lnTo>
                <a:lnTo>
                  <a:pt x="248011" y="28263"/>
                </a:lnTo>
                <a:lnTo>
                  <a:pt x="261146" y="21700"/>
                </a:lnTo>
                <a:lnTo>
                  <a:pt x="271808" y="17325"/>
                </a:lnTo>
                <a:lnTo>
                  <a:pt x="307158" y="5751"/>
                </a:lnTo>
                <a:lnTo>
                  <a:pt x="313912" y="3834"/>
                </a:lnTo>
                <a:lnTo>
                  <a:pt x="319368" y="2556"/>
                </a:lnTo>
                <a:lnTo>
                  <a:pt x="341709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74"/>
          <p:cNvSpPr/>
          <p:nvPr/>
        </p:nvSpPr>
        <p:spPr>
          <a:xfrm>
            <a:off x="4443412" y="2288857"/>
            <a:ext cx="68581" cy="300039"/>
          </a:xfrm>
          <a:custGeom>
            <a:avLst/>
            <a:gdLst/>
            <a:ahLst/>
            <a:cxnLst/>
            <a:rect l="0" t="0" r="0" b="0"/>
            <a:pathLst>
              <a:path w="68581" h="300039">
                <a:moveTo>
                  <a:pt x="0" y="0"/>
                </a:moveTo>
                <a:lnTo>
                  <a:pt x="0" y="4551"/>
                </a:lnTo>
                <a:lnTo>
                  <a:pt x="953" y="7797"/>
                </a:lnTo>
                <a:lnTo>
                  <a:pt x="2540" y="11865"/>
                </a:lnTo>
                <a:lnTo>
                  <a:pt x="4551" y="16483"/>
                </a:lnTo>
                <a:lnTo>
                  <a:pt x="5892" y="20514"/>
                </a:lnTo>
                <a:lnTo>
                  <a:pt x="7381" y="27532"/>
                </a:lnTo>
                <a:lnTo>
                  <a:pt x="12770" y="55042"/>
                </a:lnTo>
                <a:lnTo>
                  <a:pt x="15181" y="65270"/>
                </a:lnTo>
                <a:lnTo>
                  <a:pt x="17741" y="74946"/>
                </a:lnTo>
                <a:lnTo>
                  <a:pt x="20400" y="84254"/>
                </a:lnTo>
                <a:lnTo>
                  <a:pt x="22172" y="92364"/>
                </a:lnTo>
                <a:lnTo>
                  <a:pt x="23354" y="99676"/>
                </a:lnTo>
                <a:lnTo>
                  <a:pt x="24142" y="106456"/>
                </a:lnTo>
                <a:lnTo>
                  <a:pt x="25620" y="115738"/>
                </a:lnTo>
                <a:lnTo>
                  <a:pt x="29802" y="138752"/>
                </a:lnTo>
                <a:lnTo>
                  <a:pt x="32250" y="148699"/>
                </a:lnTo>
                <a:lnTo>
                  <a:pt x="34835" y="157235"/>
                </a:lnTo>
                <a:lnTo>
                  <a:pt x="37511" y="164831"/>
                </a:lnTo>
                <a:lnTo>
                  <a:pt x="40248" y="176562"/>
                </a:lnTo>
                <a:lnTo>
                  <a:pt x="43024" y="191051"/>
                </a:lnTo>
                <a:lnTo>
                  <a:pt x="45827" y="207377"/>
                </a:lnTo>
                <a:lnTo>
                  <a:pt x="47697" y="220166"/>
                </a:lnTo>
                <a:lnTo>
                  <a:pt x="48943" y="230598"/>
                </a:lnTo>
                <a:lnTo>
                  <a:pt x="49774" y="239457"/>
                </a:lnTo>
                <a:lnTo>
                  <a:pt x="51280" y="249173"/>
                </a:lnTo>
                <a:lnTo>
                  <a:pt x="53237" y="259460"/>
                </a:lnTo>
                <a:lnTo>
                  <a:pt x="55494" y="270129"/>
                </a:lnTo>
                <a:lnTo>
                  <a:pt x="57951" y="279146"/>
                </a:lnTo>
                <a:lnTo>
                  <a:pt x="60541" y="287062"/>
                </a:lnTo>
                <a:lnTo>
                  <a:pt x="68580" y="30003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75"/>
          <p:cNvSpPr/>
          <p:nvPr/>
        </p:nvSpPr>
        <p:spPr>
          <a:xfrm>
            <a:off x="4417695" y="2246279"/>
            <a:ext cx="411328" cy="308327"/>
          </a:xfrm>
          <a:custGeom>
            <a:avLst/>
            <a:gdLst/>
            <a:ahLst/>
            <a:cxnLst/>
            <a:rect l="0" t="0" r="0" b="0"/>
            <a:pathLst>
              <a:path w="411328" h="308327">
                <a:moveTo>
                  <a:pt x="0" y="76868"/>
                </a:moveTo>
                <a:lnTo>
                  <a:pt x="0" y="67767"/>
                </a:lnTo>
                <a:lnTo>
                  <a:pt x="952" y="64133"/>
                </a:lnTo>
                <a:lnTo>
                  <a:pt x="4550" y="57555"/>
                </a:lnTo>
                <a:lnTo>
                  <a:pt x="11931" y="48497"/>
                </a:lnTo>
                <a:lnTo>
                  <a:pt x="17479" y="45572"/>
                </a:lnTo>
                <a:lnTo>
                  <a:pt x="24988" y="42669"/>
                </a:lnTo>
                <a:lnTo>
                  <a:pt x="33803" y="39781"/>
                </a:lnTo>
                <a:lnTo>
                  <a:pt x="44443" y="35951"/>
                </a:lnTo>
                <a:lnTo>
                  <a:pt x="68965" y="26615"/>
                </a:lnTo>
                <a:lnTo>
                  <a:pt x="84076" y="21459"/>
                </a:lnTo>
                <a:lnTo>
                  <a:pt x="118647" y="10649"/>
                </a:lnTo>
                <a:lnTo>
                  <a:pt x="133390" y="7005"/>
                </a:lnTo>
                <a:lnTo>
                  <a:pt x="146077" y="4575"/>
                </a:lnTo>
                <a:lnTo>
                  <a:pt x="157392" y="2955"/>
                </a:lnTo>
                <a:lnTo>
                  <a:pt x="170650" y="1875"/>
                </a:lnTo>
                <a:lnTo>
                  <a:pt x="185204" y="1155"/>
                </a:lnTo>
                <a:lnTo>
                  <a:pt x="225372" y="142"/>
                </a:lnTo>
                <a:lnTo>
                  <a:pt x="235973" y="0"/>
                </a:lnTo>
                <a:lnTo>
                  <a:pt x="244945" y="858"/>
                </a:lnTo>
                <a:lnTo>
                  <a:pt x="252832" y="2382"/>
                </a:lnTo>
                <a:lnTo>
                  <a:pt x="259994" y="4351"/>
                </a:lnTo>
                <a:lnTo>
                  <a:pt x="275573" y="9078"/>
                </a:lnTo>
                <a:lnTo>
                  <a:pt x="283728" y="11672"/>
                </a:lnTo>
                <a:lnTo>
                  <a:pt x="291069" y="14354"/>
                </a:lnTo>
                <a:lnTo>
                  <a:pt x="297868" y="17095"/>
                </a:lnTo>
                <a:lnTo>
                  <a:pt x="304306" y="19874"/>
                </a:lnTo>
                <a:lnTo>
                  <a:pt x="336121" y="32888"/>
                </a:lnTo>
                <a:lnTo>
                  <a:pt x="345048" y="38023"/>
                </a:lnTo>
                <a:lnTo>
                  <a:pt x="351952" y="43351"/>
                </a:lnTo>
                <a:lnTo>
                  <a:pt x="386954" y="78077"/>
                </a:lnTo>
                <a:lnTo>
                  <a:pt x="393595" y="87248"/>
                </a:lnTo>
                <a:lnTo>
                  <a:pt x="396699" y="92361"/>
                </a:lnTo>
                <a:lnTo>
                  <a:pt x="399721" y="97674"/>
                </a:lnTo>
                <a:lnTo>
                  <a:pt x="405618" y="108658"/>
                </a:lnTo>
                <a:lnTo>
                  <a:pt x="407572" y="114254"/>
                </a:lnTo>
                <a:lnTo>
                  <a:pt x="408875" y="119889"/>
                </a:lnTo>
                <a:lnTo>
                  <a:pt x="409743" y="125552"/>
                </a:lnTo>
                <a:lnTo>
                  <a:pt x="410321" y="131231"/>
                </a:lnTo>
                <a:lnTo>
                  <a:pt x="410708" y="136923"/>
                </a:lnTo>
                <a:lnTo>
                  <a:pt x="410965" y="142622"/>
                </a:lnTo>
                <a:lnTo>
                  <a:pt x="411251" y="156574"/>
                </a:lnTo>
                <a:lnTo>
                  <a:pt x="411327" y="164296"/>
                </a:lnTo>
                <a:lnTo>
                  <a:pt x="409473" y="171348"/>
                </a:lnTo>
                <a:lnTo>
                  <a:pt x="406332" y="177955"/>
                </a:lnTo>
                <a:lnTo>
                  <a:pt x="402333" y="184264"/>
                </a:lnTo>
                <a:lnTo>
                  <a:pt x="398714" y="190375"/>
                </a:lnTo>
                <a:lnTo>
                  <a:pt x="395349" y="196355"/>
                </a:lnTo>
                <a:lnTo>
                  <a:pt x="392154" y="202246"/>
                </a:lnTo>
                <a:lnTo>
                  <a:pt x="388118" y="208078"/>
                </a:lnTo>
                <a:lnTo>
                  <a:pt x="383523" y="213872"/>
                </a:lnTo>
                <a:lnTo>
                  <a:pt x="378554" y="219639"/>
                </a:lnTo>
                <a:lnTo>
                  <a:pt x="367953" y="228587"/>
                </a:lnTo>
                <a:lnTo>
                  <a:pt x="355940" y="235739"/>
                </a:lnTo>
                <a:lnTo>
                  <a:pt x="348736" y="238979"/>
                </a:lnTo>
                <a:lnTo>
                  <a:pt x="341075" y="242092"/>
                </a:lnTo>
                <a:lnTo>
                  <a:pt x="334063" y="246073"/>
                </a:lnTo>
                <a:lnTo>
                  <a:pt x="327484" y="250631"/>
                </a:lnTo>
                <a:lnTo>
                  <a:pt x="321192" y="255575"/>
                </a:lnTo>
                <a:lnTo>
                  <a:pt x="314140" y="258871"/>
                </a:lnTo>
                <a:lnTo>
                  <a:pt x="306582" y="261068"/>
                </a:lnTo>
                <a:lnTo>
                  <a:pt x="298685" y="262533"/>
                </a:lnTo>
                <a:lnTo>
                  <a:pt x="291516" y="264462"/>
                </a:lnTo>
                <a:lnTo>
                  <a:pt x="284831" y="266701"/>
                </a:lnTo>
                <a:lnTo>
                  <a:pt x="278470" y="269146"/>
                </a:lnTo>
                <a:lnTo>
                  <a:pt x="263782" y="274402"/>
                </a:lnTo>
                <a:lnTo>
                  <a:pt x="255864" y="277137"/>
                </a:lnTo>
                <a:lnTo>
                  <a:pt x="248681" y="279913"/>
                </a:lnTo>
                <a:lnTo>
                  <a:pt x="241988" y="282717"/>
                </a:lnTo>
                <a:lnTo>
                  <a:pt x="229470" y="287419"/>
                </a:lnTo>
                <a:lnTo>
                  <a:pt x="217556" y="289509"/>
                </a:lnTo>
                <a:lnTo>
                  <a:pt x="205911" y="292978"/>
                </a:lnTo>
                <a:lnTo>
                  <a:pt x="200139" y="295236"/>
                </a:lnTo>
                <a:lnTo>
                  <a:pt x="191529" y="297694"/>
                </a:lnTo>
                <a:lnTo>
                  <a:pt x="181025" y="300285"/>
                </a:lnTo>
                <a:lnTo>
                  <a:pt x="169261" y="302966"/>
                </a:lnTo>
                <a:lnTo>
                  <a:pt x="159513" y="304752"/>
                </a:lnTo>
                <a:lnTo>
                  <a:pt x="151110" y="305943"/>
                </a:lnTo>
                <a:lnTo>
                  <a:pt x="111442" y="30832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76"/>
          <p:cNvSpPr/>
          <p:nvPr/>
        </p:nvSpPr>
        <p:spPr>
          <a:xfrm>
            <a:off x="4451984" y="2751773"/>
            <a:ext cx="368619" cy="306667"/>
          </a:xfrm>
          <a:custGeom>
            <a:avLst/>
            <a:gdLst/>
            <a:ahLst/>
            <a:cxnLst/>
            <a:rect l="0" t="0" r="0" b="0"/>
            <a:pathLst>
              <a:path w="368619" h="306667">
                <a:moveTo>
                  <a:pt x="0" y="25716"/>
                </a:moveTo>
                <a:lnTo>
                  <a:pt x="0" y="66019"/>
                </a:lnTo>
                <a:lnTo>
                  <a:pt x="953" y="73540"/>
                </a:lnTo>
                <a:lnTo>
                  <a:pt x="2541" y="82364"/>
                </a:lnTo>
                <a:lnTo>
                  <a:pt x="4552" y="92056"/>
                </a:lnTo>
                <a:lnTo>
                  <a:pt x="5892" y="100423"/>
                </a:lnTo>
                <a:lnTo>
                  <a:pt x="6786" y="107906"/>
                </a:lnTo>
                <a:lnTo>
                  <a:pt x="7382" y="114800"/>
                </a:lnTo>
                <a:lnTo>
                  <a:pt x="8731" y="122253"/>
                </a:lnTo>
                <a:lnTo>
                  <a:pt x="10584" y="130079"/>
                </a:lnTo>
                <a:lnTo>
                  <a:pt x="12771" y="138154"/>
                </a:lnTo>
                <a:lnTo>
                  <a:pt x="14229" y="145442"/>
                </a:lnTo>
                <a:lnTo>
                  <a:pt x="15201" y="152206"/>
                </a:lnTo>
                <a:lnTo>
                  <a:pt x="15849" y="158621"/>
                </a:lnTo>
                <a:lnTo>
                  <a:pt x="17234" y="167659"/>
                </a:lnTo>
                <a:lnTo>
                  <a:pt x="21313" y="190402"/>
                </a:lnTo>
                <a:lnTo>
                  <a:pt x="23733" y="200277"/>
                </a:lnTo>
                <a:lnTo>
                  <a:pt x="26300" y="208765"/>
                </a:lnTo>
                <a:lnTo>
                  <a:pt x="28964" y="216329"/>
                </a:lnTo>
                <a:lnTo>
                  <a:pt x="41814" y="249729"/>
                </a:lnTo>
                <a:lnTo>
                  <a:pt x="45021" y="259830"/>
                </a:lnTo>
                <a:lnTo>
                  <a:pt x="47159" y="268470"/>
                </a:lnTo>
                <a:lnTo>
                  <a:pt x="48585" y="276135"/>
                </a:lnTo>
                <a:lnTo>
                  <a:pt x="49535" y="282197"/>
                </a:lnTo>
                <a:lnTo>
                  <a:pt x="50591" y="291473"/>
                </a:lnTo>
                <a:lnTo>
                  <a:pt x="51825" y="295280"/>
                </a:lnTo>
                <a:lnTo>
                  <a:pt x="57160" y="304236"/>
                </a:lnTo>
                <a:lnTo>
                  <a:pt x="58742" y="306666"/>
                </a:lnTo>
                <a:lnTo>
                  <a:pt x="59164" y="305408"/>
                </a:lnTo>
                <a:lnTo>
                  <a:pt x="59634" y="298932"/>
                </a:lnTo>
                <a:lnTo>
                  <a:pt x="58806" y="295490"/>
                </a:lnTo>
                <a:lnTo>
                  <a:pt x="55346" y="289126"/>
                </a:lnTo>
                <a:lnTo>
                  <a:pt x="53091" y="278475"/>
                </a:lnTo>
                <a:lnTo>
                  <a:pt x="50634" y="262802"/>
                </a:lnTo>
                <a:lnTo>
                  <a:pt x="48044" y="243781"/>
                </a:lnTo>
                <a:lnTo>
                  <a:pt x="45364" y="228243"/>
                </a:lnTo>
                <a:lnTo>
                  <a:pt x="42625" y="215027"/>
                </a:lnTo>
                <a:lnTo>
                  <a:pt x="39847" y="203358"/>
                </a:lnTo>
                <a:lnTo>
                  <a:pt x="37995" y="192722"/>
                </a:lnTo>
                <a:lnTo>
                  <a:pt x="36760" y="182774"/>
                </a:lnTo>
                <a:lnTo>
                  <a:pt x="35937" y="173284"/>
                </a:lnTo>
                <a:lnTo>
                  <a:pt x="33483" y="160290"/>
                </a:lnTo>
                <a:lnTo>
                  <a:pt x="29942" y="144960"/>
                </a:lnTo>
                <a:lnTo>
                  <a:pt x="25677" y="128072"/>
                </a:lnTo>
                <a:lnTo>
                  <a:pt x="22833" y="114908"/>
                </a:lnTo>
                <a:lnTo>
                  <a:pt x="20937" y="104228"/>
                </a:lnTo>
                <a:lnTo>
                  <a:pt x="19673" y="95203"/>
                </a:lnTo>
                <a:lnTo>
                  <a:pt x="18831" y="85376"/>
                </a:lnTo>
                <a:lnTo>
                  <a:pt x="18269" y="75014"/>
                </a:lnTo>
                <a:lnTo>
                  <a:pt x="17645" y="54294"/>
                </a:lnTo>
                <a:lnTo>
                  <a:pt x="17368" y="35560"/>
                </a:lnTo>
                <a:lnTo>
                  <a:pt x="18246" y="28469"/>
                </a:lnTo>
                <a:lnTo>
                  <a:pt x="19784" y="22789"/>
                </a:lnTo>
                <a:lnTo>
                  <a:pt x="21763" y="18050"/>
                </a:lnTo>
                <a:lnTo>
                  <a:pt x="24033" y="14891"/>
                </a:lnTo>
                <a:lnTo>
                  <a:pt x="26500" y="12784"/>
                </a:lnTo>
                <a:lnTo>
                  <a:pt x="29097" y="11380"/>
                </a:lnTo>
                <a:lnTo>
                  <a:pt x="37062" y="9820"/>
                </a:lnTo>
                <a:lnTo>
                  <a:pt x="41853" y="9404"/>
                </a:lnTo>
                <a:lnTo>
                  <a:pt x="52257" y="6402"/>
                </a:lnTo>
                <a:lnTo>
                  <a:pt x="63231" y="2845"/>
                </a:lnTo>
                <a:lnTo>
                  <a:pt x="74458" y="1264"/>
                </a:lnTo>
                <a:lnTo>
                  <a:pt x="85798" y="561"/>
                </a:lnTo>
                <a:lnTo>
                  <a:pt x="91489" y="374"/>
                </a:lnTo>
                <a:lnTo>
                  <a:pt x="113150" y="110"/>
                </a:lnTo>
                <a:lnTo>
                  <a:pt x="320489" y="0"/>
                </a:lnTo>
                <a:lnTo>
                  <a:pt x="332722" y="952"/>
                </a:lnTo>
                <a:lnTo>
                  <a:pt x="342782" y="2540"/>
                </a:lnTo>
                <a:lnTo>
                  <a:pt x="368618" y="857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77"/>
          <p:cNvSpPr/>
          <p:nvPr/>
        </p:nvSpPr>
        <p:spPr>
          <a:xfrm>
            <a:off x="4477702" y="2906465"/>
            <a:ext cx="368619" cy="41284"/>
          </a:xfrm>
          <a:custGeom>
            <a:avLst/>
            <a:gdLst/>
            <a:ahLst/>
            <a:cxnLst/>
            <a:rect l="0" t="0" r="0" b="0"/>
            <a:pathLst>
              <a:path w="368619" h="41284">
                <a:moveTo>
                  <a:pt x="0" y="33902"/>
                </a:moveTo>
                <a:lnTo>
                  <a:pt x="4551" y="33902"/>
                </a:lnTo>
                <a:lnTo>
                  <a:pt x="5892" y="34855"/>
                </a:lnTo>
                <a:lnTo>
                  <a:pt x="6785" y="36442"/>
                </a:lnTo>
                <a:lnTo>
                  <a:pt x="7381" y="38453"/>
                </a:lnTo>
                <a:lnTo>
                  <a:pt x="10636" y="39794"/>
                </a:lnTo>
                <a:lnTo>
                  <a:pt x="15663" y="40687"/>
                </a:lnTo>
                <a:lnTo>
                  <a:pt x="21872" y="41283"/>
                </a:lnTo>
                <a:lnTo>
                  <a:pt x="27916" y="40728"/>
                </a:lnTo>
                <a:lnTo>
                  <a:pt x="33851" y="39405"/>
                </a:lnTo>
                <a:lnTo>
                  <a:pt x="39712" y="37571"/>
                </a:lnTo>
                <a:lnTo>
                  <a:pt x="47430" y="36348"/>
                </a:lnTo>
                <a:lnTo>
                  <a:pt x="56385" y="35533"/>
                </a:lnTo>
                <a:lnTo>
                  <a:pt x="66165" y="34989"/>
                </a:lnTo>
                <a:lnTo>
                  <a:pt x="75542" y="33674"/>
                </a:lnTo>
                <a:lnTo>
                  <a:pt x="84652" y="31845"/>
                </a:lnTo>
                <a:lnTo>
                  <a:pt x="93582" y="29673"/>
                </a:lnTo>
                <a:lnTo>
                  <a:pt x="102393" y="27273"/>
                </a:lnTo>
                <a:lnTo>
                  <a:pt x="119803" y="22066"/>
                </a:lnTo>
                <a:lnTo>
                  <a:pt x="129398" y="20296"/>
                </a:lnTo>
                <a:lnTo>
                  <a:pt x="139606" y="19117"/>
                </a:lnTo>
                <a:lnTo>
                  <a:pt x="150221" y="18330"/>
                </a:lnTo>
                <a:lnTo>
                  <a:pt x="161107" y="16853"/>
                </a:lnTo>
                <a:lnTo>
                  <a:pt x="172175" y="14916"/>
                </a:lnTo>
                <a:lnTo>
                  <a:pt x="183363" y="12672"/>
                </a:lnTo>
                <a:lnTo>
                  <a:pt x="193680" y="11176"/>
                </a:lnTo>
                <a:lnTo>
                  <a:pt x="203415" y="10179"/>
                </a:lnTo>
                <a:lnTo>
                  <a:pt x="212762" y="9514"/>
                </a:lnTo>
                <a:lnTo>
                  <a:pt x="222804" y="8119"/>
                </a:lnTo>
                <a:lnTo>
                  <a:pt x="233309" y="6236"/>
                </a:lnTo>
                <a:lnTo>
                  <a:pt x="244122" y="4028"/>
                </a:lnTo>
                <a:lnTo>
                  <a:pt x="253235" y="2556"/>
                </a:lnTo>
                <a:lnTo>
                  <a:pt x="261216" y="1575"/>
                </a:lnTo>
                <a:lnTo>
                  <a:pt x="268442" y="921"/>
                </a:lnTo>
                <a:lnTo>
                  <a:pt x="278021" y="484"/>
                </a:lnTo>
                <a:lnTo>
                  <a:pt x="301365" y="0"/>
                </a:lnTo>
                <a:lnTo>
                  <a:pt x="312352" y="823"/>
                </a:lnTo>
                <a:lnTo>
                  <a:pt x="322535" y="2324"/>
                </a:lnTo>
                <a:lnTo>
                  <a:pt x="332181" y="4278"/>
                </a:lnTo>
                <a:lnTo>
                  <a:pt x="340517" y="5580"/>
                </a:lnTo>
                <a:lnTo>
                  <a:pt x="347979" y="6448"/>
                </a:lnTo>
                <a:lnTo>
                  <a:pt x="368618" y="818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78"/>
          <p:cNvSpPr/>
          <p:nvPr/>
        </p:nvSpPr>
        <p:spPr>
          <a:xfrm>
            <a:off x="4357840" y="3232304"/>
            <a:ext cx="402756" cy="367926"/>
          </a:xfrm>
          <a:custGeom>
            <a:avLst/>
            <a:gdLst/>
            <a:ahLst/>
            <a:cxnLst/>
            <a:rect l="0" t="0" r="0" b="0"/>
            <a:pathLst>
              <a:path w="402756" h="367926">
                <a:moveTo>
                  <a:pt x="342747" y="50963"/>
                </a:moveTo>
                <a:lnTo>
                  <a:pt x="314376" y="22593"/>
                </a:lnTo>
                <a:lnTo>
                  <a:pt x="310498" y="20619"/>
                </a:lnTo>
                <a:lnTo>
                  <a:pt x="301109" y="18427"/>
                </a:lnTo>
                <a:lnTo>
                  <a:pt x="294986" y="16890"/>
                </a:lnTo>
                <a:lnTo>
                  <a:pt x="288046" y="14913"/>
                </a:lnTo>
                <a:lnTo>
                  <a:pt x="280562" y="12642"/>
                </a:lnTo>
                <a:lnTo>
                  <a:pt x="273668" y="10176"/>
                </a:lnTo>
                <a:lnTo>
                  <a:pt x="267167" y="7579"/>
                </a:lnTo>
                <a:lnTo>
                  <a:pt x="260928" y="4895"/>
                </a:lnTo>
                <a:lnTo>
                  <a:pt x="252006" y="3106"/>
                </a:lnTo>
                <a:lnTo>
                  <a:pt x="241295" y="1913"/>
                </a:lnTo>
                <a:lnTo>
                  <a:pt x="219552" y="588"/>
                </a:lnTo>
                <a:lnTo>
                  <a:pt x="203538" y="0"/>
                </a:lnTo>
                <a:lnTo>
                  <a:pt x="195649" y="795"/>
                </a:lnTo>
                <a:lnTo>
                  <a:pt x="187532" y="2278"/>
                </a:lnTo>
                <a:lnTo>
                  <a:pt x="179262" y="4219"/>
                </a:lnTo>
                <a:lnTo>
                  <a:pt x="171845" y="5513"/>
                </a:lnTo>
                <a:lnTo>
                  <a:pt x="164995" y="6375"/>
                </a:lnTo>
                <a:lnTo>
                  <a:pt x="158523" y="6950"/>
                </a:lnTo>
                <a:lnTo>
                  <a:pt x="146252" y="10129"/>
                </a:lnTo>
                <a:lnTo>
                  <a:pt x="134448" y="14717"/>
                </a:lnTo>
                <a:lnTo>
                  <a:pt x="122853" y="19931"/>
                </a:lnTo>
                <a:lnTo>
                  <a:pt x="111349" y="27964"/>
                </a:lnTo>
                <a:lnTo>
                  <a:pt x="105614" y="32773"/>
                </a:lnTo>
                <a:lnTo>
                  <a:pt x="97981" y="37884"/>
                </a:lnTo>
                <a:lnTo>
                  <a:pt x="89082" y="43196"/>
                </a:lnTo>
                <a:lnTo>
                  <a:pt x="79339" y="48643"/>
                </a:lnTo>
                <a:lnTo>
                  <a:pt x="70940" y="54179"/>
                </a:lnTo>
                <a:lnTo>
                  <a:pt x="63434" y="59774"/>
                </a:lnTo>
                <a:lnTo>
                  <a:pt x="56526" y="65410"/>
                </a:lnTo>
                <a:lnTo>
                  <a:pt x="50016" y="72024"/>
                </a:lnTo>
                <a:lnTo>
                  <a:pt x="43771" y="79291"/>
                </a:lnTo>
                <a:lnTo>
                  <a:pt x="37702" y="86994"/>
                </a:lnTo>
                <a:lnTo>
                  <a:pt x="32704" y="94034"/>
                </a:lnTo>
                <a:lnTo>
                  <a:pt x="28419" y="100632"/>
                </a:lnTo>
                <a:lnTo>
                  <a:pt x="24609" y="106935"/>
                </a:lnTo>
                <a:lnTo>
                  <a:pt x="21118" y="113043"/>
                </a:lnTo>
                <a:lnTo>
                  <a:pt x="14698" y="124909"/>
                </a:lnTo>
                <a:lnTo>
                  <a:pt x="5729" y="142300"/>
                </a:lnTo>
                <a:lnTo>
                  <a:pt x="3768" y="150907"/>
                </a:lnTo>
                <a:lnTo>
                  <a:pt x="2462" y="161407"/>
                </a:lnTo>
                <a:lnTo>
                  <a:pt x="1590" y="173170"/>
                </a:lnTo>
                <a:lnTo>
                  <a:pt x="1009" y="183869"/>
                </a:lnTo>
                <a:lnTo>
                  <a:pt x="363" y="203377"/>
                </a:lnTo>
                <a:lnTo>
                  <a:pt x="0" y="234976"/>
                </a:lnTo>
                <a:lnTo>
                  <a:pt x="902" y="244124"/>
                </a:lnTo>
                <a:lnTo>
                  <a:pt x="2455" y="252127"/>
                </a:lnTo>
                <a:lnTo>
                  <a:pt x="4444" y="259367"/>
                </a:lnTo>
                <a:lnTo>
                  <a:pt x="6721" y="266099"/>
                </a:lnTo>
                <a:lnTo>
                  <a:pt x="9192" y="272492"/>
                </a:lnTo>
                <a:lnTo>
                  <a:pt x="11792" y="278659"/>
                </a:lnTo>
                <a:lnTo>
                  <a:pt x="19761" y="295672"/>
                </a:lnTo>
                <a:lnTo>
                  <a:pt x="24553" y="305542"/>
                </a:lnTo>
                <a:lnTo>
                  <a:pt x="28700" y="313075"/>
                </a:lnTo>
                <a:lnTo>
                  <a:pt x="35848" y="323985"/>
                </a:lnTo>
                <a:lnTo>
                  <a:pt x="40993" y="330133"/>
                </a:lnTo>
                <a:lnTo>
                  <a:pt x="47280" y="337088"/>
                </a:lnTo>
                <a:lnTo>
                  <a:pt x="54329" y="344583"/>
                </a:lnTo>
                <a:lnTo>
                  <a:pt x="60933" y="350533"/>
                </a:lnTo>
                <a:lnTo>
                  <a:pt x="73351" y="359682"/>
                </a:lnTo>
                <a:lnTo>
                  <a:pt x="85221" y="364384"/>
                </a:lnTo>
                <a:lnTo>
                  <a:pt x="96846" y="366474"/>
                </a:lnTo>
                <a:lnTo>
                  <a:pt x="108362" y="367403"/>
                </a:lnTo>
                <a:lnTo>
                  <a:pt x="119831" y="367815"/>
                </a:lnTo>
                <a:lnTo>
                  <a:pt x="125557" y="367925"/>
                </a:lnTo>
                <a:lnTo>
                  <a:pt x="132231" y="367046"/>
                </a:lnTo>
                <a:lnTo>
                  <a:pt x="139538" y="365508"/>
                </a:lnTo>
                <a:lnTo>
                  <a:pt x="147267" y="363530"/>
                </a:lnTo>
                <a:lnTo>
                  <a:pt x="155277" y="361258"/>
                </a:lnTo>
                <a:lnTo>
                  <a:pt x="171797" y="356195"/>
                </a:lnTo>
                <a:lnTo>
                  <a:pt x="197162" y="347989"/>
                </a:lnTo>
                <a:lnTo>
                  <a:pt x="204733" y="345183"/>
                </a:lnTo>
                <a:lnTo>
                  <a:pt x="211686" y="342359"/>
                </a:lnTo>
                <a:lnTo>
                  <a:pt x="218225" y="339525"/>
                </a:lnTo>
                <a:lnTo>
                  <a:pt x="230571" y="333836"/>
                </a:lnTo>
                <a:lnTo>
                  <a:pt x="236531" y="330985"/>
                </a:lnTo>
                <a:lnTo>
                  <a:pt x="241456" y="327179"/>
                </a:lnTo>
                <a:lnTo>
                  <a:pt x="249469" y="317871"/>
                </a:lnTo>
                <a:lnTo>
                  <a:pt x="258745" y="309924"/>
                </a:lnTo>
                <a:lnTo>
                  <a:pt x="263886" y="306471"/>
                </a:lnTo>
                <a:lnTo>
                  <a:pt x="272137" y="297555"/>
                </a:lnTo>
                <a:lnTo>
                  <a:pt x="278028" y="288194"/>
                </a:lnTo>
                <a:lnTo>
                  <a:pt x="280645" y="280859"/>
                </a:lnTo>
                <a:lnTo>
                  <a:pt x="281808" y="271884"/>
                </a:lnTo>
                <a:lnTo>
                  <a:pt x="282119" y="266824"/>
                </a:lnTo>
                <a:lnTo>
                  <a:pt x="280421" y="263450"/>
                </a:lnTo>
                <a:lnTo>
                  <a:pt x="277384" y="261201"/>
                </a:lnTo>
                <a:lnTo>
                  <a:pt x="269882" y="257750"/>
                </a:lnTo>
                <a:lnTo>
                  <a:pt x="263373" y="253041"/>
                </a:lnTo>
                <a:lnTo>
                  <a:pt x="259351" y="251404"/>
                </a:lnTo>
                <a:lnTo>
                  <a:pt x="249802" y="249586"/>
                </a:lnTo>
                <a:lnTo>
                  <a:pt x="239208" y="248777"/>
                </a:lnTo>
                <a:lnTo>
                  <a:pt x="233716" y="248562"/>
                </a:lnTo>
                <a:lnTo>
                  <a:pt x="222534" y="250862"/>
                </a:lnTo>
                <a:lnTo>
                  <a:pt x="211214" y="254107"/>
                </a:lnTo>
                <a:lnTo>
                  <a:pt x="199833" y="255549"/>
                </a:lnTo>
                <a:lnTo>
                  <a:pt x="188425" y="258730"/>
                </a:lnTo>
                <a:lnTo>
                  <a:pt x="182715" y="260912"/>
                </a:lnTo>
                <a:lnTo>
                  <a:pt x="176052" y="262367"/>
                </a:lnTo>
                <a:lnTo>
                  <a:pt x="168752" y="263336"/>
                </a:lnTo>
                <a:lnTo>
                  <a:pt x="161027" y="263983"/>
                </a:lnTo>
                <a:lnTo>
                  <a:pt x="153974" y="265367"/>
                </a:lnTo>
                <a:lnTo>
                  <a:pt x="147365" y="267241"/>
                </a:lnTo>
                <a:lnTo>
                  <a:pt x="135896" y="271864"/>
                </a:lnTo>
                <a:lnTo>
                  <a:pt x="124083" y="278870"/>
                </a:lnTo>
                <a:lnTo>
                  <a:pt x="117610" y="280842"/>
                </a:lnTo>
                <a:lnTo>
                  <a:pt x="108612" y="281953"/>
                </a:lnTo>
                <a:lnTo>
                  <a:pt x="106647" y="283061"/>
                </a:lnTo>
                <a:lnTo>
                  <a:pt x="105337" y="284753"/>
                </a:lnTo>
                <a:lnTo>
                  <a:pt x="104463" y="286833"/>
                </a:lnTo>
                <a:lnTo>
                  <a:pt x="104834" y="288220"/>
                </a:lnTo>
                <a:lnTo>
                  <a:pt x="106033" y="289144"/>
                </a:lnTo>
                <a:lnTo>
                  <a:pt x="107785" y="289760"/>
                </a:lnTo>
                <a:lnTo>
                  <a:pt x="109906" y="289219"/>
                </a:lnTo>
                <a:lnTo>
                  <a:pt x="122693" y="281506"/>
                </a:lnTo>
                <a:lnTo>
                  <a:pt x="127464" y="278953"/>
                </a:lnTo>
                <a:lnTo>
                  <a:pt x="136360" y="275347"/>
                </a:lnTo>
                <a:lnTo>
                  <a:pt x="161484" y="266259"/>
                </a:lnTo>
                <a:lnTo>
                  <a:pt x="173328" y="261169"/>
                </a:lnTo>
                <a:lnTo>
                  <a:pt x="184081" y="255870"/>
                </a:lnTo>
                <a:lnTo>
                  <a:pt x="194107" y="250433"/>
                </a:lnTo>
                <a:lnTo>
                  <a:pt x="207458" y="244903"/>
                </a:lnTo>
                <a:lnTo>
                  <a:pt x="223028" y="239312"/>
                </a:lnTo>
                <a:lnTo>
                  <a:pt x="277718" y="221200"/>
                </a:lnTo>
                <a:lnTo>
                  <a:pt x="290822" y="217795"/>
                </a:lnTo>
                <a:lnTo>
                  <a:pt x="305273" y="214572"/>
                </a:lnTo>
                <a:lnTo>
                  <a:pt x="320621" y="211470"/>
                </a:lnTo>
                <a:lnTo>
                  <a:pt x="333712" y="209403"/>
                </a:lnTo>
                <a:lnTo>
                  <a:pt x="345296" y="208025"/>
                </a:lnTo>
                <a:lnTo>
                  <a:pt x="355876" y="207106"/>
                </a:lnTo>
                <a:lnTo>
                  <a:pt x="363883" y="207446"/>
                </a:lnTo>
                <a:lnTo>
                  <a:pt x="375318" y="210364"/>
                </a:lnTo>
                <a:lnTo>
                  <a:pt x="387111" y="212810"/>
                </a:lnTo>
                <a:lnTo>
                  <a:pt x="393579" y="213383"/>
                </a:lnTo>
                <a:lnTo>
                  <a:pt x="402755" y="21384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79"/>
          <p:cNvSpPr/>
          <p:nvPr/>
        </p:nvSpPr>
        <p:spPr>
          <a:xfrm>
            <a:off x="4366259" y="3841884"/>
            <a:ext cx="300039" cy="341496"/>
          </a:xfrm>
          <a:custGeom>
            <a:avLst/>
            <a:gdLst/>
            <a:ahLst/>
            <a:cxnLst/>
            <a:rect l="0" t="0" r="0" b="0"/>
            <a:pathLst>
              <a:path w="300039" h="341496">
                <a:moveTo>
                  <a:pt x="0" y="332923"/>
                </a:moveTo>
                <a:lnTo>
                  <a:pt x="0" y="316441"/>
                </a:lnTo>
                <a:lnTo>
                  <a:pt x="2541" y="306230"/>
                </a:lnTo>
                <a:lnTo>
                  <a:pt x="4552" y="300840"/>
                </a:lnTo>
                <a:lnTo>
                  <a:pt x="7797" y="288675"/>
                </a:lnTo>
                <a:lnTo>
                  <a:pt x="27532" y="206375"/>
                </a:lnTo>
                <a:lnTo>
                  <a:pt x="41390" y="154987"/>
                </a:lnTo>
                <a:lnTo>
                  <a:pt x="49511" y="127158"/>
                </a:lnTo>
                <a:lnTo>
                  <a:pt x="59438" y="95426"/>
                </a:lnTo>
                <a:lnTo>
                  <a:pt x="71325" y="59103"/>
                </a:lnTo>
                <a:lnTo>
                  <a:pt x="74220" y="51316"/>
                </a:lnTo>
                <a:lnTo>
                  <a:pt x="77103" y="44221"/>
                </a:lnTo>
                <a:lnTo>
                  <a:pt x="79977" y="37585"/>
                </a:lnTo>
                <a:lnTo>
                  <a:pt x="82846" y="30303"/>
                </a:lnTo>
                <a:lnTo>
                  <a:pt x="88573" y="14593"/>
                </a:lnTo>
                <a:lnTo>
                  <a:pt x="91434" y="9260"/>
                </a:lnTo>
                <a:lnTo>
                  <a:pt x="94294" y="5706"/>
                </a:lnTo>
                <a:lnTo>
                  <a:pt x="97153" y="3336"/>
                </a:lnTo>
                <a:lnTo>
                  <a:pt x="100011" y="1756"/>
                </a:lnTo>
                <a:lnTo>
                  <a:pt x="105727" y="0"/>
                </a:lnTo>
                <a:lnTo>
                  <a:pt x="108585" y="484"/>
                </a:lnTo>
                <a:lnTo>
                  <a:pt x="114300" y="3563"/>
                </a:lnTo>
                <a:lnTo>
                  <a:pt x="116205" y="5717"/>
                </a:lnTo>
                <a:lnTo>
                  <a:pt x="117475" y="8106"/>
                </a:lnTo>
                <a:lnTo>
                  <a:pt x="118322" y="10651"/>
                </a:lnTo>
                <a:lnTo>
                  <a:pt x="120791" y="13300"/>
                </a:lnTo>
                <a:lnTo>
                  <a:pt x="128615" y="18783"/>
                </a:lnTo>
                <a:lnTo>
                  <a:pt x="135903" y="26936"/>
                </a:lnTo>
                <a:lnTo>
                  <a:pt x="152893" y="52242"/>
                </a:lnTo>
                <a:lnTo>
                  <a:pt x="158126" y="61030"/>
                </a:lnTo>
                <a:lnTo>
                  <a:pt x="163520" y="70698"/>
                </a:lnTo>
                <a:lnTo>
                  <a:pt x="169021" y="80954"/>
                </a:lnTo>
                <a:lnTo>
                  <a:pt x="174594" y="90649"/>
                </a:lnTo>
                <a:lnTo>
                  <a:pt x="180213" y="99969"/>
                </a:lnTo>
                <a:lnTo>
                  <a:pt x="185865" y="109041"/>
                </a:lnTo>
                <a:lnTo>
                  <a:pt x="190585" y="116993"/>
                </a:lnTo>
                <a:lnTo>
                  <a:pt x="194684" y="124200"/>
                </a:lnTo>
                <a:lnTo>
                  <a:pt x="201779" y="137287"/>
                </a:lnTo>
                <a:lnTo>
                  <a:pt x="208107" y="149454"/>
                </a:lnTo>
                <a:lnTo>
                  <a:pt x="212081" y="156318"/>
                </a:lnTo>
                <a:lnTo>
                  <a:pt x="216635" y="163751"/>
                </a:lnTo>
                <a:lnTo>
                  <a:pt x="221576" y="171564"/>
                </a:lnTo>
                <a:lnTo>
                  <a:pt x="226775" y="181535"/>
                </a:lnTo>
                <a:lnTo>
                  <a:pt x="232146" y="192946"/>
                </a:lnTo>
                <a:lnTo>
                  <a:pt x="237632" y="205315"/>
                </a:lnTo>
                <a:lnTo>
                  <a:pt x="243194" y="215466"/>
                </a:lnTo>
                <a:lnTo>
                  <a:pt x="248807" y="224138"/>
                </a:lnTo>
                <a:lnTo>
                  <a:pt x="254454" y="231825"/>
                </a:lnTo>
                <a:lnTo>
                  <a:pt x="259171" y="239807"/>
                </a:lnTo>
                <a:lnTo>
                  <a:pt x="263268" y="247986"/>
                </a:lnTo>
                <a:lnTo>
                  <a:pt x="270361" y="263740"/>
                </a:lnTo>
                <a:lnTo>
                  <a:pt x="276688" y="277093"/>
                </a:lnTo>
                <a:lnTo>
                  <a:pt x="282675" y="286837"/>
                </a:lnTo>
                <a:lnTo>
                  <a:pt x="285605" y="290769"/>
                </a:lnTo>
                <a:lnTo>
                  <a:pt x="288511" y="296248"/>
                </a:lnTo>
                <a:lnTo>
                  <a:pt x="291401" y="302758"/>
                </a:lnTo>
                <a:lnTo>
                  <a:pt x="294280" y="309955"/>
                </a:lnTo>
                <a:lnTo>
                  <a:pt x="297479" y="320493"/>
                </a:lnTo>
                <a:lnTo>
                  <a:pt x="299532" y="330468"/>
                </a:lnTo>
                <a:lnTo>
                  <a:pt x="299972" y="339385"/>
                </a:lnTo>
                <a:lnTo>
                  <a:pt x="300038" y="34149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80"/>
          <p:cNvSpPr/>
          <p:nvPr/>
        </p:nvSpPr>
        <p:spPr>
          <a:xfrm>
            <a:off x="4366259" y="4020502"/>
            <a:ext cx="360046" cy="85726"/>
          </a:xfrm>
          <a:custGeom>
            <a:avLst/>
            <a:gdLst/>
            <a:ahLst/>
            <a:cxnLst/>
            <a:rect l="0" t="0" r="0" b="0"/>
            <a:pathLst>
              <a:path w="360046" h="85726">
                <a:moveTo>
                  <a:pt x="0" y="85725"/>
                </a:moveTo>
                <a:lnTo>
                  <a:pt x="18204" y="81174"/>
                </a:lnTo>
                <a:lnTo>
                  <a:pt x="28328" y="77929"/>
                </a:lnTo>
                <a:lnTo>
                  <a:pt x="39841" y="73860"/>
                </a:lnTo>
                <a:lnTo>
                  <a:pt x="52279" y="69243"/>
                </a:lnTo>
                <a:lnTo>
                  <a:pt x="67237" y="64259"/>
                </a:lnTo>
                <a:lnTo>
                  <a:pt x="140288" y="41506"/>
                </a:lnTo>
                <a:lnTo>
                  <a:pt x="151628" y="38148"/>
                </a:lnTo>
                <a:lnTo>
                  <a:pt x="174388" y="31877"/>
                </a:lnTo>
                <a:lnTo>
                  <a:pt x="185791" y="27919"/>
                </a:lnTo>
                <a:lnTo>
                  <a:pt x="197203" y="23375"/>
                </a:lnTo>
                <a:lnTo>
                  <a:pt x="208622" y="18441"/>
                </a:lnTo>
                <a:lnTo>
                  <a:pt x="219092" y="15152"/>
                </a:lnTo>
                <a:lnTo>
                  <a:pt x="228929" y="12959"/>
                </a:lnTo>
                <a:lnTo>
                  <a:pt x="238345" y="11497"/>
                </a:lnTo>
                <a:lnTo>
                  <a:pt x="248431" y="9570"/>
                </a:lnTo>
                <a:lnTo>
                  <a:pt x="269799" y="4888"/>
                </a:lnTo>
                <a:lnTo>
                  <a:pt x="279879" y="3259"/>
                </a:lnTo>
                <a:lnTo>
                  <a:pt x="289456" y="2173"/>
                </a:lnTo>
                <a:lnTo>
                  <a:pt x="298698" y="1449"/>
                </a:lnTo>
                <a:lnTo>
                  <a:pt x="308669" y="966"/>
                </a:lnTo>
                <a:lnTo>
                  <a:pt x="338049" y="286"/>
                </a:lnTo>
                <a:lnTo>
                  <a:pt x="360045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81"/>
          <p:cNvSpPr/>
          <p:nvPr/>
        </p:nvSpPr>
        <p:spPr>
          <a:xfrm>
            <a:off x="4366259" y="4389120"/>
            <a:ext cx="25719" cy="368618"/>
          </a:xfrm>
          <a:custGeom>
            <a:avLst/>
            <a:gdLst/>
            <a:ahLst/>
            <a:cxnLst/>
            <a:rect l="0" t="0" r="0" b="0"/>
            <a:pathLst>
              <a:path w="25719" h="368618">
                <a:moveTo>
                  <a:pt x="0" y="0"/>
                </a:moveTo>
                <a:lnTo>
                  <a:pt x="0" y="23863"/>
                </a:lnTo>
                <a:lnTo>
                  <a:pt x="953" y="29244"/>
                </a:lnTo>
                <a:lnTo>
                  <a:pt x="2541" y="34736"/>
                </a:lnTo>
                <a:lnTo>
                  <a:pt x="4552" y="40302"/>
                </a:lnTo>
                <a:lnTo>
                  <a:pt x="5892" y="45918"/>
                </a:lnTo>
                <a:lnTo>
                  <a:pt x="6786" y="51567"/>
                </a:lnTo>
                <a:lnTo>
                  <a:pt x="7382" y="57238"/>
                </a:lnTo>
                <a:lnTo>
                  <a:pt x="7779" y="63876"/>
                </a:lnTo>
                <a:lnTo>
                  <a:pt x="8220" y="78872"/>
                </a:lnTo>
                <a:lnTo>
                  <a:pt x="8553" y="160825"/>
                </a:lnTo>
                <a:lnTo>
                  <a:pt x="8563" y="183873"/>
                </a:lnTo>
                <a:lnTo>
                  <a:pt x="9520" y="194020"/>
                </a:lnTo>
                <a:lnTo>
                  <a:pt x="11109" y="203641"/>
                </a:lnTo>
                <a:lnTo>
                  <a:pt x="13121" y="212913"/>
                </a:lnTo>
                <a:lnTo>
                  <a:pt x="14463" y="221952"/>
                </a:lnTo>
                <a:lnTo>
                  <a:pt x="15357" y="230835"/>
                </a:lnTo>
                <a:lnTo>
                  <a:pt x="15953" y="239615"/>
                </a:lnTo>
                <a:lnTo>
                  <a:pt x="16616" y="254450"/>
                </a:lnTo>
                <a:lnTo>
                  <a:pt x="16910" y="268346"/>
                </a:lnTo>
                <a:lnTo>
                  <a:pt x="17136" y="329878"/>
                </a:lnTo>
                <a:lnTo>
                  <a:pt x="18092" y="336123"/>
                </a:lnTo>
                <a:lnTo>
                  <a:pt x="19682" y="342192"/>
                </a:lnTo>
                <a:lnTo>
                  <a:pt x="21694" y="348143"/>
                </a:lnTo>
                <a:lnTo>
                  <a:pt x="23035" y="353063"/>
                </a:lnTo>
                <a:lnTo>
                  <a:pt x="23930" y="357295"/>
                </a:lnTo>
                <a:lnTo>
                  <a:pt x="25718" y="36861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82"/>
          <p:cNvSpPr/>
          <p:nvPr/>
        </p:nvSpPr>
        <p:spPr>
          <a:xfrm>
            <a:off x="4554854" y="4371975"/>
            <a:ext cx="94299" cy="420053"/>
          </a:xfrm>
          <a:custGeom>
            <a:avLst/>
            <a:gdLst/>
            <a:ahLst/>
            <a:cxnLst/>
            <a:rect l="0" t="0" r="0" b="0"/>
            <a:pathLst>
              <a:path w="94299" h="420053">
                <a:moveTo>
                  <a:pt x="0" y="0"/>
                </a:moveTo>
                <a:lnTo>
                  <a:pt x="4551" y="13652"/>
                </a:lnTo>
                <a:lnTo>
                  <a:pt x="6844" y="18626"/>
                </a:lnTo>
                <a:lnTo>
                  <a:pt x="9325" y="22895"/>
                </a:lnTo>
                <a:lnTo>
                  <a:pt x="11932" y="26694"/>
                </a:lnTo>
                <a:lnTo>
                  <a:pt x="14829" y="35993"/>
                </a:lnTo>
                <a:lnTo>
                  <a:pt x="15601" y="41140"/>
                </a:lnTo>
                <a:lnTo>
                  <a:pt x="16116" y="50287"/>
                </a:lnTo>
                <a:lnTo>
                  <a:pt x="16688" y="75690"/>
                </a:lnTo>
                <a:lnTo>
                  <a:pt x="17793" y="87607"/>
                </a:lnTo>
                <a:lnTo>
                  <a:pt x="19482" y="98410"/>
                </a:lnTo>
                <a:lnTo>
                  <a:pt x="21561" y="108468"/>
                </a:lnTo>
                <a:lnTo>
                  <a:pt x="22946" y="118985"/>
                </a:lnTo>
                <a:lnTo>
                  <a:pt x="23870" y="129806"/>
                </a:lnTo>
                <a:lnTo>
                  <a:pt x="24486" y="140830"/>
                </a:lnTo>
                <a:lnTo>
                  <a:pt x="25849" y="151036"/>
                </a:lnTo>
                <a:lnTo>
                  <a:pt x="27710" y="160698"/>
                </a:lnTo>
                <a:lnTo>
                  <a:pt x="29904" y="169997"/>
                </a:lnTo>
                <a:lnTo>
                  <a:pt x="37421" y="198109"/>
                </a:lnTo>
                <a:lnTo>
                  <a:pt x="42092" y="214940"/>
                </a:lnTo>
                <a:lnTo>
                  <a:pt x="45207" y="229018"/>
                </a:lnTo>
                <a:lnTo>
                  <a:pt x="47283" y="241261"/>
                </a:lnTo>
                <a:lnTo>
                  <a:pt x="48667" y="252281"/>
                </a:lnTo>
                <a:lnTo>
                  <a:pt x="51495" y="265342"/>
                </a:lnTo>
                <a:lnTo>
                  <a:pt x="55285" y="279765"/>
                </a:lnTo>
                <a:lnTo>
                  <a:pt x="59717" y="295095"/>
                </a:lnTo>
                <a:lnTo>
                  <a:pt x="62671" y="307220"/>
                </a:lnTo>
                <a:lnTo>
                  <a:pt x="64641" y="317208"/>
                </a:lnTo>
                <a:lnTo>
                  <a:pt x="65955" y="325772"/>
                </a:lnTo>
                <a:lnTo>
                  <a:pt x="68735" y="335291"/>
                </a:lnTo>
                <a:lnTo>
                  <a:pt x="72493" y="345447"/>
                </a:lnTo>
                <a:lnTo>
                  <a:pt x="76904" y="356028"/>
                </a:lnTo>
                <a:lnTo>
                  <a:pt x="80797" y="365939"/>
                </a:lnTo>
                <a:lnTo>
                  <a:pt x="84344" y="375404"/>
                </a:lnTo>
                <a:lnTo>
                  <a:pt x="94298" y="42005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83"/>
          <p:cNvSpPr/>
          <p:nvPr/>
        </p:nvSpPr>
        <p:spPr>
          <a:xfrm>
            <a:off x="4349115" y="4543425"/>
            <a:ext cx="351473" cy="120016"/>
          </a:xfrm>
          <a:custGeom>
            <a:avLst/>
            <a:gdLst/>
            <a:ahLst/>
            <a:cxnLst/>
            <a:rect l="0" t="0" r="0" b="0"/>
            <a:pathLst>
              <a:path w="351473" h="120016">
                <a:moveTo>
                  <a:pt x="0" y="120015"/>
                </a:moveTo>
                <a:lnTo>
                  <a:pt x="4551" y="120015"/>
                </a:lnTo>
                <a:lnTo>
                  <a:pt x="11864" y="117475"/>
                </a:lnTo>
                <a:lnTo>
                  <a:pt x="16482" y="115464"/>
                </a:lnTo>
                <a:lnTo>
                  <a:pt x="26693" y="113229"/>
                </a:lnTo>
                <a:lnTo>
                  <a:pt x="37581" y="111284"/>
                </a:lnTo>
                <a:lnTo>
                  <a:pt x="43151" y="109432"/>
                </a:lnTo>
                <a:lnTo>
                  <a:pt x="48770" y="107244"/>
                </a:lnTo>
                <a:lnTo>
                  <a:pt x="62633" y="102274"/>
                </a:lnTo>
                <a:lnTo>
                  <a:pt x="70330" y="99615"/>
                </a:lnTo>
                <a:lnTo>
                  <a:pt x="81176" y="94985"/>
                </a:lnTo>
                <a:lnTo>
                  <a:pt x="108469" y="82220"/>
                </a:lnTo>
                <a:lnTo>
                  <a:pt x="121842" y="76721"/>
                </a:lnTo>
                <a:lnTo>
                  <a:pt x="134568" y="72102"/>
                </a:lnTo>
                <a:lnTo>
                  <a:pt x="146862" y="68071"/>
                </a:lnTo>
                <a:lnTo>
                  <a:pt x="157915" y="63478"/>
                </a:lnTo>
                <a:lnTo>
                  <a:pt x="168142" y="58511"/>
                </a:lnTo>
                <a:lnTo>
                  <a:pt x="177817" y="53295"/>
                </a:lnTo>
                <a:lnTo>
                  <a:pt x="187124" y="47912"/>
                </a:lnTo>
                <a:lnTo>
                  <a:pt x="205086" y="36852"/>
                </a:lnTo>
                <a:lnTo>
                  <a:pt x="214829" y="32188"/>
                </a:lnTo>
                <a:lnTo>
                  <a:pt x="225134" y="28126"/>
                </a:lnTo>
                <a:lnTo>
                  <a:pt x="235814" y="24465"/>
                </a:lnTo>
                <a:lnTo>
                  <a:pt x="247697" y="21072"/>
                </a:lnTo>
                <a:lnTo>
                  <a:pt x="260381" y="17858"/>
                </a:lnTo>
                <a:lnTo>
                  <a:pt x="273600" y="14763"/>
                </a:lnTo>
                <a:lnTo>
                  <a:pt x="288127" y="11747"/>
                </a:lnTo>
                <a:lnTo>
                  <a:pt x="351472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84"/>
          <p:cNvSpPr/>
          <p:nvPr/>
        </p:nvSpPr>
        <p:spPr>
          <a:xfrm>
            <a:off x="4366259" y="4903470"/>
            <a:ext cx="51437" cy="300038"/>
          </a:xfrm>
          <a:custGeom>
            <a:avLst/>
            <a:gdLst/>
            <a:ahLst/>
            <a:cxnLst/>
            <a:rect l="0" t="0" r="0" b="0"/>
            <a:pathLst>
              <a:path w="51437" h="300038">
                <a:moveTo>
                  <a:pt x="0" y="0"/>
                </a:moveTo>
                <a:lnTo>
                  <a:pt x="0" y="13652"/>
                </a:lnTo>
                <a:lnTo>
                  <a:pt x="953" y="19579"/>
                </a:lnTo>
                <a:lnTo>
                  <a:pt x="2541" y="25435"/>
                </a:lnTo>
                <a:lnTo>
                  <a:pt x="4552" y="31244"/>
                </a:lnTo>
                <a:lnTo>
                  <a:pt x="5892" y="37022"/>
                </a:lnTo>
                <a:lnTo>
                  <a:pt x="6786" y="42778"/>
                </a:lnTo>
                <a:lnTo>
                  <a:pt x="7382" y="48521"/>
                </a:lnTo>
                <a:lnTo>
                  <a:pt x="9684" y="57113"/>
                </a:lnTo>
                <a:lnTo>
                  <a:pt x="13124" y="67602"/>
                </a:lnTo>
                <a:lnTo>
                  <a:pt x="17322" y="79358"/>
                </a:lnTo>
                <a:lnTo>
                  <a:pt x="20120" y="90053"/>
                </a:lnTo>
                <a:lnTo>
                  <a:pt x="21986" y="100040"/>
                </a:lnTo>
                <a:lnTo>
                  <a:pt x="23230" y="109556"/>
                </a:lnTo>
                <a:lnTo>
                  <a:pt x="29532" y="150253"/>
                </a:lnTo>
                <a:lnTo>
                  <a:pt x="31118" y="163033"/>
                </a:lnTo>
                <a:lnTo>
                  <a:pt x="32176" y="174411"/>
                </a:lnTo>
                <a:lnTo>
                  <a:pt x="32881" y="184854"/>
                </a:lnTo>
                <a:lnTo>
                  <a:pt x="34303" y="195626"/>
                </a:lnTo>
                <a:lnTo>
                  <a:pt x="36204" y="206617"/>
                </a:lnTo>
                <a:lnTo>
                  <a:pt x="38424" y="217755"/>
                </a:lnTo>
                <a:lnTo>
                  <a:pt x="40856" y="227085"/>
                </a:lnTo>
                <a:lnTo>
                  <a:pt x="43430" y="235210"/>
                </a:lnTo>
                <a:lnTo>
                  <a:pt x="46099" y="242532"/>
                </a:lnTo>
                <a:lnTo>
                  <a:pt x="47878" y="250270"/>
                </a:lnTo>
                <a:lnTo>
                  <a:pt x="49064" y="258287"/>
                </a:lnTo>
                <a:lnTo>
                  <a:pt x="49854" y="266488"/>
                </a:lnTo>
                <a:lnTo>
                  <a:pt x="50381" y="272909"/>
                </a:lnTo>
                <a:lnTo>
                  <a:pt x="50733" y="278142"/>
                </a:lnTo>
                <a:lnTo>
                  <a:pt x="51436" y="30003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85"/>
          <p:cNvSpPr/>
          <p:nvPr/>
        </p:nvSpPr>
        <p:spPr>
          <a:xfrm>
            <a:off x="4280534" y="4929732"/>
            <a:ext cx="342387" cy="333769"/>
          </a:xfrm>
          <a:custGeom>
            <a:avLst/>
            <a:gdLst/>
            <a:ahLst/>
            <a:cxnLst/>
            <a:rect l="0" t="0" r="0" b="0"/>
            <a:pathLst>
              <a:path w="342387" h="333769">
                <a:moveTo>
                  <a:pt x="0" y="136615"/>
                </a:moveTo>
                <a:lnTo>
                  <a:pt x="4552" y="122963"/>
                </a:lnTo>
                <a:lnTo>
                  <a:pt x="6844" y="117036"/>
                </a:lnTo>
                <a:lnTo>
                  <a:pt x="9325" y="111180"/>
                </a:lnTo>
                <a:lnTo>
                  <a:pt x="11932" y="105371"/>
                </a:lnTo>
                <a:lnTo>
                  <a:pt x="15575" y="100546"/>
                </a:lnTo>
                <a:lnTo>
                  <a:pt x="24702" y="92644"/>
                </a:lnTo>
                <a:lnTo>
                  <a:pt x="32569" y="83417"/>
                </a:lnTo>
                <a:lnTo>
                  <a:pt x="36000" y="78290"/>
                </a:lnTo>
                <a:lnTo>
                  <a:pt x="40193" y="72966"/>
                </a:lnTo>
                <a:lnTo>
                  <a:pt x="44893" y="67513"/>
                </a:lnTo>
                <a:lnTo>
                  <a:pt x="49931" y="61972"/>
                </a:lnTo>
                <a:lnTo>
                  <a:pt x="60610" y="50735"/>
                </a:lnTo>
                <a:lnTo>
                  <a:pt x="66124" y="45072"/>
                </a:lnTo>
                <a:lnTo>
                  <a:pt x="74563" y="39391"/>
                </a:lnTo>
                <a:lnTo>
                  <a:pt x="84951" y="33699"/>
                </a:lnTo>
                <a:lnTo>
                  <a:pt x="96639" y="27999"/>
                </a:lnTo>
                <a:lnTo>
                  <a:pt x="107289" y="23247"/>
                </a:lnTo>
                <a:lnTo>
                  <a:pt x="117246" y="19127"/>
                </a:lnTo>
                <a:lnTo>
                  <a:pt x="126741" y="15427"/>
                </a:lnTo>
                <a:lnTo>
                  <a:pt x="134977" y="12008"/>
                </a:lnTo>
                <a:lnTo>
                  <a:pt x="142372" y="8776"/>
                </a:lnTo>
                <a:lnTo>
                  <a:pt x="149208" y="5669"/>
                </a:lnTo>
                <a:lnTo>
                  <a:pt x="155670" y="3598"/>
                </a:lnTo>
                <a:lnTo>
                  <a:pt x="161882" y="2217"/>
                </a:lnTo>
                <a:lnTo>
                  <a:pt x="167929" y="1296"/>
                </a:lnTo>
                <a:lnTo>
                  <a:pt x="174818" y="682"/>
                </a:lnTo>
                <a:lnTo>
                  <a:pt x="182268" y="274"/>
                </a:lnTo>
                <a:lnTo>
                  <a:pt x="190092" y="0"/>
                </a:lnTo>
                <a:lnTo>
                  <a:pt x="196261" y="771"/>
                </a:lnTo>
                <a:lnTo>
                  <a:pt x="205655" y="4168"/>
                </a:lnTo>
                <a:lnTo>
                  <a:pt x="216299" y="11435"/>
                </a:lnTo>
                <a:lnTo>
                  <a:pt x="218494" y="15062"/>
                </a:lnTo>
                <a:lnTo>
                  <a:pt x="220934" y="24172"/>
                </a:lnTo>
                <a:lnTo>
                  <a:pt x="222018" y="34570"/>
                </a:lnTo>
                <a:lnTo>
                  <a:pt x="222307" y="40010"/>
                </a:lnTo>
                <a:lnTo>
                  <a:pt x="222629" y="51134"/>
                </a:lnTo>
                <a:lnTo>
                  <a:pt x="222714" y="56768"/>
                </a:lnTo>
                <a:lnTo>
                  <a:pt x="220866" y="63382"/>
                </a:lnTo>
                <a:lnTo>
                  <a:pt x="217729" y="70648"/>
                </a:lnTo>
                <a:lnTo>
                  <a:pt x="213733" y="78349"/>
                </a:lnTo>
                <a:lnTo>
                  <a:pt x="211069" y="85389"/>
                </a:lnTo>
                <a:lnTo>
                  <a:pt x="209293" y="91987"/>
                </a:lnTo>
                <a:lnTo>
                  <a:pt x="208109" y="98290"/>
                </a:lnTo>
                <a:lnTo>
                  <a:pt x="205415" y="104397"/>
                </a:lnTo>
                <a:lnTo>
                  <a:pt x="201713" y="110374"/>
                </a:lnTo>
                <a:lnTo>
                  <a:pt x="197341" y="116264"/>
                </a:lnTo>
                <a:lnTo>
                  <a:pt x="189942" y="125347"/>
                </a:lnTo>
                <a:lnTo>
                  <a:pt x="181574" y="133512"/>
                </a:lnTo>
                <a:lnTo>
                  <a:pt x="175342" y="138356"/>
                </a:lnTo>
                <a:lnTo>
                  <a:pt x="168330" y="143491"/>
                </a:lnTo>
                <a:lnTo>
                  <a:pt x="157998" y="151736"/>
                </a:lnTo>
                <a:lnTo>
                  <a:pt x="150232" y="157623"/>
                </a:lnTo>
                <a:lnTo>
                  <a:pt x="143605" y="160239"/>
                </a:lnTo>
                <a:lnTo>
                  <a:pt x="134944" y="161402"/>
                </a:lnTo>
                <a:lnTo>
                  <a:pt x="129968" y="161713"/>
                </a:lnTo>
                <a:lnTo>
                  <a:pt x="126651" y="160967"/>
                </a:lnTo>
                <a:lnTo>
                  <a:pt x="124439" y="159517"/>
                </a:lnTo>
                <a:lnTo>
                  <a:pt x="122965" y="157598"/>
                </a:lnTo>
                <a:lnTo>
                  <a:pt x="122934" y="156319"/>
                </a:lnTo>
                <a:lnTo>
                  <a:pt x="123866" y="155466"/>
                </a:lnTo>
                <a:lnTo>
                  <a:pt x="125440" y="154897"/>
                </a:lnTo>
                <a:lnTo>
                  <a:pt x="132206" y="149547"/>
                </a:lnTo>
                <a:lnTo>
                  <a:pt x="133857" y="147141"/>
                </a:lnTo>
                <a:lnTo>
                  <a:pt x="135693" y="141928"/>
                </a:lnTo>
                <a:lnTo>
                  <a:pt x="138087" y="140157"/>
                </a:lnTo>
                <a:lnTo>
                  <a:pt x="145827" y="138190"/>
                </a:lnTo>
                <a:lnTo>
                  <a:pt x="153077" y="134775"/>
                </a:lnTo>
                <a:lnTo>
                  <a:pt x="160427" y="130082"/>
                </a:lnTo>
                <a:lnTo>
                  <a:pt x="170043" y="124822"/>
                </a:lnTo>
                <a:lnTo>
                  <a:pt x="191739" y="113683"/>
                </a:lnTo>
                <a:lnTo>
                  <a:pt x="203010" y="108008"/>
                </a:lnTo>
                <a:lnTo>
                  <a:pt x="209635" y="106114"/>
                </a:lnTo>
                <a:lnTo>
                  <a:pt x="216910" y="104851"/>
                </a:lnTo>
                <a:lnTo>
                  <a:pt x="224617" y="104009"/>
                </a:lnTo>
                <a:lnTo>
                  <a:pt x="232612" y="103448"/>
                </a:lnTo>
                <a:lnTo>
                  <a:pt x="240800" y="103074"/>
                </a:lnTo>
                <a:lnTo>
                  <a:pt x="263436" y="102547"/>
                </a:lnTo>
                <a:lnTo>
                  <a:pt x="288151" y="102369"/>
                </a:lnTo>
                <a:lnTo>
                  <a:pt x="294018" y="103307"/>
                </a:lnTo>
                <a:lnTo>
                  <a:pt x="299835" y="104885"/>
                </a:lnTo>
                <a:lnTo>
                  <a:pt x="310426" y="109178"/>
                </a:lnTo>
                <a:lnTo>
                  <a:pt x="318307" y="114261"/>
                </a:lnTo>
                <a:lnTo>
                  <a:pt x="324985" y="122235"/>
                </a:lnTo>
                <a:lnTo>
                  <a:pt x="331129" y="131177"/>
                </a:lnTo>
                <a:lnTo>
                  <a:pt x="337033" y="138326"/>
                </a:lnTo>
                <a:lnTo>
                  <a:pt x="338989" y="142518"/>
                </a:lnTo>
                <a:lnTo>
                  <a:pt x="341162" y="152256"/>
                </a:lnTo>
                <a:lnTo>
                  <a:pt x="341742" y="158472"/>
                </a:lnTo>
                <a:lnTo>
                  <a:pt x="342128" y="165474"/>
                </a:lnTo>
                <a:lnTo>
                  <a:pt x="342386" y="172999"/>
                </a:lnTo>
                <a:lnTo>
                  <a:pt x="341604" y="179921"/>
                </a:lnTo>
                <a:lnTo>
                  <a:pt x="340132" y="186441"/>
                </a:lnTo>
                <a:lnTo>
                  <a:pt x="338197" y="192692"/>
                </a:lnTo>
                <a:lnTo>
                  <a:pt x="335955" y="198765"/>
                </a:lnTo>
                <a:lnTo>
                  <a:pt x="333508" y="204718"/>
                </a:lnTo>
                <a:lnTo>
                  <a:pt x="330923" y="210592"/>
                </a:lnTo>
                <a:lnTo>
                  <a:pt x="327296" y="217366"/>
                </a:lnTo>
                <a:lnTo>
                  <a:pt x="322972" y="224739"/>
                </a:lnTo>
                <a:lnTo>
                  <a:pt x="318185" y="232512"/>
                </a:lnTo>
                <a:lnTo>
                  <a:pt x="313089" y="239598"/>
                </a:lnTo>
                <a:lnTo>
                  <a:pt x="307786" y="246228"/>
                </a:lnTo>
                <a:lnTo>
                  <a:pt x="302346" y="252553"/>
                </a:lnTo>
                <a:lnTo>
                  <a:pt x="296814" y="259627"/>
                </a:lnTo>
                <a:lnTo>
                  <a:pt x="291221" y="267201"/>
                </a:lnTo>
                <a:lnTo>
                  <a:pt x="285588" y="275107"/>
                </a:lnTo>
                <a:lnTo>
                  <a:pt x="279927" y="281330"/>
                </a:lnTo>
                <a:lnTo>
                  <a:pt x="274248" y="286432"/>
                </a:lnTo>
                <a:lnTo>
                  <a:pt x="268558" y="290786"/>
                </a:lnTo>
                <a:lnTo>
                  <a:pt x="262859" y="295593"/>
                </a:lnTo>
                <a:lnTo>
                  <a:pt x="257154" y="300703"/>
                </a:lnTo>
                <a:lnTo>
                  <a:pt x="251446" y="306015"/>
                </a:lnTo>
                <a:lnTo>
                  <a:pt x="244783" y="310508"/>
                </a:lnTo>
                <a:lnTo>
                  <a:pt x="237484" y="314456"/>
                </a:lnTo>
                <a:lnTo>
                  <a:pt x="216099" y="324564"/>
                </a:lnTo>
                <a:lnTo>
                  <a:pt x="209788" y="327637"/>
                </a:lnTo>
                <a:lnTo>
                  <a:pt x="202724" y="329685"/>
                </a:lnTo>
                <a:lnTo>
                  <a:pt x="195157" y="331051"/>
                </a:lnTo>
                <a:lnTo>
                  <a:pt x="187255" y="331962"/>
                </a:lnTo>
                <a:lnTo>
                  <a:pt x="180082" y="332569"/>
                </a:lnTo>
                <a:lnTo>
                  <a:pt x="173395" y="332973"/>
                </a:lnTo>
                <a:lnTo>
                  <a:pt x="160884" y="333423"/>
                </a:lnTo>
                <a:lnTo>
                  <a:pt x="137331" y="333712"/>
                </a:lnTo>
                <a:lnTo>
                  <a:pt x="118885" y="333768"/>
                </a:lnTo>
                <a:lnTo>
                  <a:pt x="109671" y="331237"/>
                </a:lnTo>
                <a:lnTo>
                  <a:pt x="100178" y="327888"/>
                </a:lnTo>
                <a:lnTo>
                  <a:pt x="96313" y="326996"/>
                </a:lnTo>
                <a:lnTo>
                  <a:pt x="85725" y="32521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86"/>
          <p:cNvSpPr/>
          <p:nvPr/>
        </p:nvSpPr>
        <p:spPr>
          <a:xfrm>
            <a:off x="4299408" y="5443572"/>
            <a:ext cx="332600" cy="290077"/>
          </a:xfrm>
          <a:custGeom>
            <a:avLst/>
            <a:gdLst/>
            <a:ahLst/>
            <a:cxnLst/>
            <a:rect l="0" t="0" r="0" b="0"/>
            <a:pathLst>
              <a:path w="332600" h="290077">
                <a:moveTo>
                  <a:pt x="255446" y="77118"/>
                </a:moveTo>
                <a:lnTo>
                  <a:pt x="250896" y="68016"/>
                </a:lnTo>
                <a:lnTo>
                  <a:pt x="247650" y="63430"/>
                </a:lnTo>
                <a:lnTo>
                  <a:pt x="243581" y="58467"/>
                </a:lnTo>
                <a:lnTo>
                  <a:pt x="238964" y="53254"/>
                </a:lnTo>
                <a:lnTo>
                  <a:pt x="233834" y="44922"/>
                </a:lnTo>
                <a:lnTo>
                  <a:pt x="230601" y="38043"/>
                </a:lnTo>
                <a:lnTo>
                  <a:pt x="225989" y="31811"/>
                </a:lnTo>
                <a:lnTo>
                  <a:pt x="218037" y="22948"/>
                </a:lnTo>
                <a:lnTo>
                  <a:pt x="209928" y="17164"/>
                </a:lnTo>
                <a:lnTo>
                  <a:pt x="200926" y="12372"/>
                </a:lnTo>
                <a:lnTo>
                  <a:pt x="193750" y="10242"/>
                </a:lnTo>
                <a:lnTo>
                  <a:pt x="187386" y="6755"/>
                </a:lnTo>
                <a:lnTo>
                  <a:pt x="184355" y="4491"/>
                </a:lnTo>
                <a:lnTo>
                  <a:pt x="180430" y="2983"/>
                </a:lnTo>
                <a:lnTo>
                  <a:pt x="170988" y="1307"/>
                </a:lnTo>
                <a:lnTo>
                  <a:pt x="165803" y="859"/>
                </a:lnTo>
                <a:lnTo>
                  <a:pt x="160442" y="561"/>
                </a:lnTo>
                <a:lnTo>
                  <a:pt x="149405" y="230"/>
                </a:lnTo>
                <a:lnTo>
                  <a:pt x="121103" y="0"/>
                </a:lnTo>
                <a:lnTo>
                  <a:pt x="114449" y="941"/>
                </a:lnTo>
                <a:lnTo>
                  <a:pt x="107156" y="2521"/>
                </a:lnTo>
                <a:lnTo>
                  <a:pt x="99436" y="4527"/>
                </a:lnTo>
                <a:lnTo>
                  <a:pt x="92384" y="6816"/>
                </a:lnTo>
                <a:lnTo>
                  <a:pt x="85778" y="9295"/>
                </a:lnTo>
                <a:lnTo>
                  <a:pt x="79470" y="11900"/>
                </a:lnTo>
                <a:lnTo>
                  <a:pt x="73358" y="14589"/>
                </a:lnTo>
                <a:lnTo>
                  <a:pt x="61488" y="20117"/>
                </a:lnTo>
                <a:lnTo>
                  <a:pt x="56609" y="23877"/>
                </a:lnTo>
                <a:lnTo>
                  <a:pt x="52403" y="28289"/>
                </a:lnTo>
                <a:lnTo>
                  <a:pt x="48647" y="33135"/>
                </a:lnTo>
                <a:lnTo>
                  <a:pt x="44238" y="38271"/>
                </a:lnTo>
                <a:lnTo>
                  <a:pt x="39393" y="43600"/>
                </a:lnTo>
                <a:lnTo>
                  <a:pt x="34258" y="49058"/>
                </a:lnTo>
                <a:lnTo>
                  <a:pt x="29883" y="55553"/>
                </a:lnTo>
                <a:lnTo>
                  <a:pt x="26013" y="62741"/>
                </a:lnTo>
                <a:lnTo>
                  <a:pt x="19174" y="77396"/>
                </a:lnTo>
                <a:lnTo>
                  <a:pt x="12959" y="90259"/>
                </a:lnTo>
                <a:lnTo>
                  <a:pt x="9968" y="102071"/>
                </a:lnTo>
                <a:lnTo>
                  <a:pt x="7022" y="117566"/>
                </a:lnTo>
                <a:lnTo>
                  <a:pt x="4105" y="135516"/>
                </a:lnTo>
                <a:lnTo>
                  <a:pt x="2161" y="152245"/>
                </a:lnTo>
                <a:lnTo>
                  <a:pt x="864" y="168160"/>
                </a:lnTo>
                <a:lnTo>
                  <a:pt x="0" y="183532"/>
                </a:lnTo>
                <a:lnTo>
                  <a:pt x="376" y="195686"/>
                </a:lnTo>
                <a:lnTo>
                  <a:pt x="1580" y="205693"/>
                </a:lnTo>
                <a:lnTo>
                  <a:pt x="3335" y="214270"/>
                </a:lnTo>
                <a:lnTo>
                  <a:pt x="5457" y="221892"/>
                </a:lnTo>
                <a:lnTo>
                  <a:pt x="7824" y="228879"/>
                </a:lnTo>
                <a:lnTo>
                  <a:pt x="10355" y="235442"/>
                </a:lnTo>
                <a:lnTo>
                  <a:pt x="12995" y="241722"/>
                </a:lnTo>
                <a:lnTo>
                  <a:pt x="15707" y="247814"/>
                </a:lnTo>
                <a:lnTo>
                  <a:pt x="18468" y="253781"/>
                </a:lnTo>
                <a:lnTo>
                  <a:pt x="22213" y="258710"/>
                </a:lnTo>
                <a:lnTo>
                  <a:pt x="31455" y="266728"/>
                </a:lnTo>
                <a:lnTo>
                  <a:pt x="39372" y="273466"/>
                </a:lnTo>
                <a:lnTo>
                  <a:pt x="42817" y="276597"/>
                </a:lnTo>
                <a:lnTo>
                  <a:pt x="47019" y="278684"/>
                </a:lnTo>
                <a:lnTo>
                  <a:pt x="62034" y="282573"/>
                </a:lnTo>
                <a:lnTo>
                  <a:pt x="67449" y="284573"/>
                </a:lnTo>
                <a:lnTo>
                  <a:pt x="72965" y="286859"/>
                </a:lnTo>
                <a:lnTo>
                  <a:pt x="78547" y="288383"/>
                </a:lnTo>
                <a:lnTo>
                  <a:pt x="84174" y="289398"/>
                </a:lnTo>
                <a:lnTo>
                  <a:pt x="89830" y="290076"/>
                </a:lnTo>
                <a:lnTo>
                  <a:pt x="98363" y="289575"/>
                </a:lnTo>
                <a:lnTo>
                  <a:pt x="108814" y="288288"/>
                </a:lnTo>
                <a:lnTo>
                  <a:pt x="120544" y="286478"/>
                </a:lnTo>
                <a:lnTo>
                  <a:pt x="130269" y="284319"/>
                </a:lnTo>
                <a:lnTo>
                  <a:pt x="138657" y="281927"/>
                </a:lnTo>
                <a:lnTo>
                  <a:pt x="195628" y="262801"/>
                </a:lnTo>
                <a:lnTo>
                  <a:pt x="203185" y="259961"/>
                </a:lnTo>
                <a:lnTo>
                  <a:pt x="210128" y="257116"/>
                </a:lnTo>
                <a:lnTo>
                  <a:pt x="216662" y="254267"/>
                </a:lnTo>
                <a:lnTo>
                  <a:pt x="223875" y="250462"/>
                </a:lnTo>
                <a:lnTo>
                  <a:pt x="231541" y="246021"/>
                </a:lnTo>
                <a:lnTo>
                  <a:pt x="239509" y="241155"/>
                </a:lnTo>
                <a:lnTo>
                  <a:pt x="246727" y="236958"/>
                </a:lnTo>
                <a:lnTo>
                  <a:pt x="259826" y="229756"/>
                </a:lnTo>
                <a:lnTo>
                  <a:pt x="265986" y="225549"/>
                </a:lnTo>
                <a:lnTo>
                  <a:pt x="271998" y="220840"/>
                </a:lnTo>
                <a:lnTo>
                  <a:pt x="277911" y="215794"/>
                </a:lnTo>
                <a:lnTo>
                  <a:pt x="283757" y="212431"/>
                </a:lnTo>
                <a:lnTo>
                  <a:pt x="289561" y="210189"/>
                </a:lnTo>
                <a:lnTo>
                  <a:pt x="295334" y="208695"/>
                </a:lnTo>
                <a:lnTo>
                  <a:pt x="304290" y="204494"/>
                </a:lnTo>
                <a:lnTo>
                  <a:pt x="311445" y="199452"/>
                </a:lnTo>
                <a:lnTo>
                  <a:pt x="317800" y="194036"/>
                </a:lnTo>
                <a:lnTo>
                  <a:pt x="320827" y="192211"/>
                </a:lnTo>
                <a:lnTo>
                  <a:pt x="323799" y="190994"/>
                </a:lnTo>
                <a:lnTo>
                  <a:pt x="332599" y="18856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87"/>
          <p:cNvSpPr/>
          <p:nvPr/>
        </p:nvSpPr>
        <p:spPr>
          <a:xfrm>
            <a:off x="4314826" y="6043612"/>
            <a:ext cx="257175" cy="291345"/>
          </a:xfrm>
          <a:custGeom>
            <a:avLst/>
            <a:gdLst/>
            <a:ahLst/>
            <a:cxnLst/>
            <a:rect l="0" t="0" r="0" b="0"/>
            <a:pathLst>
              <a:path w="257175" h="291345">
                <a:moveTo>
                  <a:pt x="42861" y="0"/>
                </a:moveTo>
                <a:lnTo>
                  <a:pt x="29208" y="0"/>
                </a:lnTo>
                <a:lnTo>
                  <a:pt x="25187" y="953"/>
                </a:lnTo>
                <a:lnTo>
                  <a:pt x="22506" y="2541"/>
                </a:lnTo>
                <a:lnTo>
                  <a:pt x="20719" y="4551"/>
                </a:lnTo>
                <a:lnTo>
                  <a:pt x="19527" y="8749"/>
                </a:lnTo>
                <a:lnTo>
                  <a:pt x="18733" y="14405"/>
                </a:lnTo>
                <a:lnTo>
                  <a:pt x="18202" y="21034"/>
                </a:lnTo>
                <a:lnTo>
                  <a:pt x="17850" y="27357"/>
                </a:lnTo>
                <a:lnTo>
                  <a:pt x="17458" y="39464"/>
                </a:lnTo>
                <a:lnTo>
                  <a:pt x="17237" y="61541"/>
                </a:lnTo>
                <a:lnTo>
                  <a:pt x="16253" y="71507"/>
                </a:lnTo>
                <a:lnTo>
                  <a:pt x="14645" y="82914"/>
                </a:lnTo>
                <a:lnTo>
                  <a:pt x="12620" y="95281"/>
                </a:lnTo>
                <a:lnTo>
                  <a:pt x="10318" y="105431"/>
                </a:lnTo>
                <a:lnTo>
                  <a:pt x="7831" y="114102"/>
                </a:lnTo>
                <a:lnTo>
                  <a:pt x="5220" y="121788"/>
                </a:lnTo>
                <a:lnTo>
                  <a:pt x="3479" y="129770"/>
                </a:lnTo>
                <a:lnTo>
                  <a:pt x="2319" y="137948"/>
                </a:lnTo>
                <a:lnTo>
                  <a:pt x="1546" y="146259"/>
                </a:lnTo>
                <a:lnTo>
                  <a:pt x="1030" y="153703"/>
                </a:lnTo>
                <a:lnTo>
                  <a:pt x="686" y="160571"/>
                </a:lnTo>
                <a:lnTo>
                  <a:pt x="457" y="167055"/>
                </a:lnTo>
                <a:lnTo>
                  <a:pt x="59" y="217320"/>
                </a:lnTo>
                <a:lnTo>
                  <a:pt x="0" y="275388"/>
                </a:lnTo>
                <a:lnTo>
                  <a:pt x="952" y="277890"/>
                </a:lnTo>
                <a:lnTo>
                  <a:pt x="2539" y="279557"/>
                </a:lnTo>
                <a:lnTo>
                  <a:pt x="6843" y="282363"/>
                </a:lnTo>
                <a:lnTo>
                  <a:pt x="11931" y="286785"/>
                </a:lnTo>
                <a:lnTo>
                  <a:pt x="14620" y="288345"/>
                </a:lnTo>
                <a:lnTo>
                  <a:pt x="20150" y="290078"/>
                </a:lnTo>
                <a:lnTo>
                  <a:pt x="25783" y="290849"/>
                </a:lnTo>
                <a:lnTo>
                  <a:pt x="32413" y="291192"/>
                </a:lnTo>
                <a:lnTo>
                  <a:pt x="41710" y="291344"/>
                </a:lnTo>
                <a:lnTo>
                  <a:pt x="46856" y="290432"/>
                </a:lnTo>
                <a:lnTo>
                  <a:pt x="52192" y="288871"/>
                </a:lnTo>
                <a:lnTo>
                  <a:pt x="57654" y="286879"/>
                </a:lnTo>
                <a:lnTo>
                  <a:pt x="65106" y="283645"/>
                </a:lnTo>
                <a:lnTo>
                  <a:pt x="83545" y="274972"/>
                </a:lnTo>
                <a:lnTo>
                  <a:pt x="134137" y="250075"/>
                </a:lnTo>
                <a:lnTo>
                  <a:pt x="146574" y="244822"/>
                </a:lnTo>
                <a:lnTo>
                  <a:pt x="160581" y="239415"/>
                </a:lnTo>
                <a:lnTo>
                  <a:pt x="175633" y="233905"/>
                </a:lnTo>
                <a:lnTo>
                  <a:pt x="187573" y="229279"/>
                </a:lnTo>
                <a:lnTo>
                  <a:pt x="197438" y="225243"/>
                </a:lnTo>
                <a:lnTo>
                  <a:pt x="205920" y="221600"/>
                </a:lnTo>
                <a:lnTo>
                  <a:pt x="212527" y="219170"/>
                </a:lnTo>
                <a:lnTo>
                  <a:pt x="217884" y="217551"/>
                </a:lnTo>
                <a:lnTo>
                  <a:pt x="222409" y="216471"/>
                </a:lnTo>
                <a:lnTo>
                  <a:pt x="227329" y="214799"/>
                </a:lnTo>
                <a:lnTo>
                  <a:pt x="232515" y="212732"/>
                </a:lnTo>
                <a:lnTo>
                  <a:pt x="237877" y="210401"/>
                </a:lnTo>
                <a:lnTo>
                  <a:pt x="242404" y="207895"/>
                </a:lnTo>
                <a:lnTo>
                  <a:pt x="249974" y="202571"/>
                </a:lnTo>
                <a:lnTo>
                  <a:pt x="257174" y="19716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88"/>
          <p:cNvSpPr/>
          <p:nvPr/>
        </p:nvSpPr>
        <p:spPr>
          <a:xfrm>
            <a:off x="4306252" y="6146482"/>
            <a:ext cx="265749" cy="120016"/>
          </a:xfrm>
          <a:custGeom>
            <a:avLst/>
            <a:gdLst/>
            <a:ahLst/>
            <a:cxnLst/>
            <a:rect l="0" t="0" r="0" b="0"/>
            <a:pathLst>
              <a:path w="265749" h="120016">
                <a:moveTo>
                  <a:pt x="0" y="120015"/>
                </a:moveTo>
                <a:lnTo>
                  <a:pt x="40302" y="99864"/>
                </a:lnTo>
                <a:lnTo>
                  <a:pt x="44966" y="97056"/>
                </a:lnTo>
                <a:lnTo>
                  <a:pt x="49027" y="94232"/>
                </a:lnTo>
                <a:lnTo>
                  <a:pt x="52688" y="91396"/>
                </a:lnTo>
                <a:lnTo>
                  <a:pt x="57985" y="88553"/>
                </a:lnTo>
                <a:lnTo>
                  <a:pt x="64374" y="85706"/>
                </a:lnTo>
                <a:lnTo>
                  <a:pt x="83856" y="78096"/>
                </a:lnTo>
                <a:lnTo>
                  <a:pt x="117914" y="65190"/>
                </a:lnTo>
                <a:lnTo>
                  <a:pt x="133855" y="58700"/>
                </a:lnTo>
                <a:lnTo>
                  <a:pt x="148291" y="52469"/>
                </a:lnTo>
                <a:lnTo>
                  <a:pt x="181733" y="37137"/>
                </a:lnTo>
                <a:lnTo>
                  <a:pt x="189735" y="33330"/>
                </a:lnTo>
                <a:lnTo>
                  <a:pt x="196975" y="30793"/>
                </a:lnTo>
                <a:lnTo>
                  <a:pt x="203707" y="29101"/>
                </a:lnTo>
                <a:lnTo>
                  <a:pt x="210100" y="27973"/>
                </a:lnTo>
                <a:lnTo>
                  <a:pt x="216267" y="26269"/>
                </a:lnTo>
                <a:lnTo>
                  <a:pt x="222283" y="24180"/>
                </a:lnTo>
                <a:lnTo>
                  <a:pt x="228198" y="21835"/>
                </a:lnTo>
                <a:lnTo>
                  <a:pt x="242392" y="16689"/>
                </a:lnTo>
                <a:lnTo>
                  <a:pt x="250177" y="13984"/>
                </a:lnTo>
                <a:lnTo>
                  <a:pt x="255367" y="11228"/>
                </a:lnTo>
                <a:lnTo>
                  <a:pt x="258827" y="8438"/>
                </a:lnTo>
                <a:lnTo>
                  <a:pt x="265748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89"/>
          <p:cNvSpPr/>
          <p:nvPr/>
        </p:nvSpPr>
        <p:spPr>
          <a:xfrm>
            <a:off x="4285301" y="5992177"/>
            <a:ext cx="286700" cy="197169"/>
          </a:xfrm>
          <a:custGeom>
            <a:avLst/>
            <a:gdLst/>
            <a:ahLst/>
            <a:cxnLst/>
            <a:rect l="0" t="0" r="0" b="0"/>
            <a:pathLst>
              <a:path w="286700" h="197169">
                <a:moveTo>
                  <a:pt x="29524" y="197168"/>
                </a:moveTo>
                <a:lnTo>
                  <a:pt x="11320" y="197168"/>
                </a:lnTo>
                <a:lnTo>
                  <a:pt x="5958" y="196215"/>
                </a:lnTo>
                <a:lnTo>
                  <a:pt x="2383" y="194628"/>
                </a:lnTo>
                <a:lnTo>
                  <a:pt x="0" y="192617"/>
                </a:lnTo>
                <a:lnTo>
                  <a:pt x="316" y="190324"/>
                </a:lnTo>
                <a:lnTo>
                  <a:pt x="2432" y="187843"/>
                </a:lnTo>
                <a:lnTo>
                  <a:pt x="8910" y="182546"/>
                </a:lnTo>
                <a:lnTo>
                  <a:pt x="14965" y="177017"/>
                </a:lnTo>
                <a:lnTo>
                  <a:pt x="41931" y="150345"/>
                </a:lnTo>
                <a:lnTo>
                  <a:pt x="53988" y="139283"/>
                </a:lnTo>
                <a:lnTo>
                  <a:pt x="66788" y="128098"/>
                </a:lnTo>
                <a:lnTo>
                  <a:pt x="80084" y="116831"/>
                </a:lnTo>
                <a:lnTo>
                  <a:pt x="93711" y="106463"/>
                </a:lnTo>
                <a:lnTo>
                  <a:pt x="107557" y="96692"/>
                </a:lnTo>
                <a:lnTo>
                  <a:pt x="121551" y="87322"/>
                </a:lnTo>
                <a:lnTo>
                  <a:pt x="132785" y="79170"/>
                </a:lnTo>
                <a:lnTo>
                  <a:pt x="142180" y="71830"/>
                </a:lnTo>
                <a:lnTo>
                  <a:pt x="150348" y="65031"/>
                </a:lnTo>
                <a:lnTo>
                  <a:pt x="160555" y="58594"/>
                </a:lnTo>
                <a:lnTo>
                  <a:pt x="172123" y="52398"/>
                </a:lnTo>
                <a:lnTo>
                  <a:pt x="184598" y="46362"/>
                </a:lnTo>
                <a:lnTo>
                  <a:pt x="195771" y="41386"/>
                </a:lnTo>
                <a:lnTo>
                  <a:pt x="206078" y="37115"/>
                </a:lnTo>
                <a:lnTo>
                  <a:pt x="215806" y="33316"/>
                </a:lnTo>
                <a:lnTo>
                  <a:pt x="226102" y="28878"/>
                </a:lnTo>
                <a:lnTo>
                  <a:pt x="247702" y="18868"/>
                </a:lnTo>
                <a:lnTo>
                  <a:pt x="255938" y="15436"/>
                </a:lnTo>
                <a:lnTo>
                  <a:pt x="262382" y="13148"/>
                </a:lnTo>
                <a:lnTo>
                  <a:pt x="267630" y="11623"/>
                </a:lnTo>
                <a:lnTo>
                  <a:pt x="276001" y="7388"/>
                </a:lnTo>
                <a:lnTo>
                  <a:pt x="286699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90"/>
          <p:cNvSpPr/>
          <p:nvPr/>
        </p:nvSpPr>
        <p:spPr>
          <a:xfrm>
            <a:off x="6183629" y="2228850"/>
            <a:ext cx="94299" cy="334328"/>
          </a:xfrm>
          <a:custGeom>
            <a:avLst/>
            <a:gdLst/>
            <a:ahLst/>
            <a:cxnLst/>
            <a:rect l="0" t="0" r="0" b="0"/>
            <a:pathLst>
              <a:path w="94299" h="334328">
                <a:moveTo>
                  <a:pt x="0" y="0"/>
                </a:moveTo>
                <a:lnTo>
                  <a:pt x="0" y="16482"/>
                </a:lnTo>
                <a:lnTo>
                  <a:pt x="953" y="20513"/>
                </a:lnTo>
                <a:lnTo>
                  <a:pt x="2541" y="24153"/>
                </a:lnTo>
                <a:lnTo>
                  <a:pt x="4552" y="27532"/>
                </a:lnTo>
                <a:lnTo>
                  <a:pt x="6786" y="33826"/>
                </a:lnTo>
                <a:lnTo>
                  <a:pt x="7382" y="36838"/>
                </a:lnTo>
                <a:lnTo>
                  <a:pt x="17322" y="77484"/>
                </a:lnTo>
                <a:lnTo>
                  <a:pt x="20121" y="90708"/>
                </a:lnTo>
                <a:lnTo>
                  <a:pt x="21986" y="101430"/>
                </a:lnTo>
                <a:lnTo>
                  <a:pt x="23230" y="110482"/>
                </a:lnTo>
                <a:lnTo>
                  <a:pt x="25012" y="119374"/>
                </a:lnTo>
                <a:lnTo>
                  <a:pt x="27152" y="128160"/>
                </a:lnTo>
                <a:lnTo>
                  <a:pt x="29532" y="136875"/>
                </a:lnTo>
                <a:lnTo>
                  <a:pt x="32071" y="144590"/>
                </a:lnTo>
                <a:lnTo>
                  <a:pt x="34715" y="151638"/>
                </a:lnTo>
                <a:lnTo>
                  <a:pt x="37431" y="158242"/>
                </a:lnTo>
                <a:lnTo>
                  <a:pt x="41147" y="170264"/>
                </a:lnTo>
                <a:lnTo>
                  <a:pt x="50355" y="203943"/>
                </a:lnTo>
                <a:lnTo>
                  <a:pt x="53573" y="217877"/>
                </a:lnTo>
                <a:lnTo>
                  <a:pt x="55718" y="229071"/>
                </a:lnTo>
                <a:lnTo>
                  <a:pt x="57148" y="238439"/>
                </a:lnTo>
                <a:lnTo>
                  <a:pt x="59054" y="247542"/>
                </a:lnTo>
                <a:lnTo>
                  <a:pt x="61277" y="256468"/>
                </a:lnTo>
                <a:lnTo>
                  <a:pt x="63711" y="265276"/>
                </a:lnTo>
                <a:lnTo>
                  <a:pt x="66287" y="273053"/>
                </a:lnTo>
                <a:lnTo>
                  <a:pt x="68957" y="280142"/>
                </a:lnTo>
                <a:lnTo>
                  <a:pt x="71688" y="286774"/>
                </a:lnTo>
                <a:lnTo>
                  <a:pt x="73510" y="292148"/>
                </a:lnTo>
                <a:lnTo>
                  <a:pt x="75534" y="300658"/>
                </a:lnTo>
                <a:lnTo>
                  <a:pt x="77026" y="305214"/>
                </a:lnTo>
                <a:lnTo>
                  <a:pt x="78973" y="310156"/>
                </a:lnTo>
                <a:lnTo>
                  <a:pt x="84392" y="322673"/>
                </a:lnTo>
                <a:lnTo>
                  <a:pt x="85789" y="324653"/>
                </a:lnTo>
                <a:lnTo>
                  <a:pt x="87673" y="326925"/>
                </a:lnTo>
                <a:lnTo>
                  <a:pt x="94298" y="334327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91"/>
          <p:cNvSpPr/>
          <p:nvPr/>
        </p:nvSpPr>
        <p:spPr>
          <a:xfrm>
            <a:off x="6166484" y="2229346"/>
            <a:ext cx="419870" cy="308078"/>
          </a:xfrm>
          <a:custGeom>
            <a:avLst/>
            <a:gdLst/>
            <a:ahLst/>
            <a:cxnLst/>
            <a:rect l="0" t="0" r="0" b="0"/>
            <a:pathLst>
              <a:path w="419870" h="308078">
                <a:moveTo>
                  <a:pt x="0" y="50939"/>
                </a:moveTo>
                <a:lnTo>
                  <a:pt x="4552" y="37286"/>
                </a:lnTo>
                <a:lnTo>
                  <a:pt x="6844" y="33264"/>
                </a:lnTo>
                <a:lnTo>
                  <a:pt x="9325" y="30583"/>
                </a:lnTo>
                <a:lnTo>
                  <a:pt x="19909" y="24270"/>
                </a:lnTo>
                <a:lnTo>
                  <a:pt x="31708" y="19083"/>
                </a:lnTo>
                <a:lnTo>
                  <a:pt x="40189" y="16367"/>
                </a:lnTo>
                <a:lnTo>
                  <a:pt x="49653" y="13603"/>
                </a:lnTo>
                <a:lnTo>
                  <a:pt x="63582" y="10808"/>
                </a:lnTo>
                <a:lnTo>
                  <a:pt x="80488" y="7993"/>
                </a:lnTo>
                <a:lnTo>
                  <a:pt x="99379" y="5163"/>
                </a:lnTo>
                <a:lnTo>
                  <a:pt x="118640" y="3277"/>
                </a:lnTo>
                <a:lnTo>
                  <a:pt x="138149" y="2019"/>
                </a:lnTo>
                <a:lnTo>
                  <a:pt x="173794" y="621"/>
                </a:lnTo>
                <a:lnTo>
                  <a:pt x="199163" y="0"/>
                </a:lnTo>
                <a:lnTo>
                  <a:pt x="209927" y="787"/>
                </a:lnTo>
                <a:lnTo>
                  <a:pt x="219962" y="2264"/>
                </a:lnTo>
                <a:lnTo>
                  <a:pt x="229509" y="4202"/>
                </a:lnTo>
                <a:lnTo>
                  <a:pt x="238732" y="6446"/>
                </a:lnTo>
                <a:lnTo>
                  <a:pt x="247737" y="8894"/>
                </a:lnTo>
                <a:lnTo>
                  <a:pt x="265363" y="14155"/>
                </a:lnTo>
                <a:lnTo>
                  <a:pt x="308560" y="28127"/>
                </a:lnTo>
                <a:lnTo>
                  <a:pt x="316197" y="31920"/>
                </a:lnTo>
                <a:lnTo>
                  <a:pt x="323193" y="36355"/>
                </a:lnTo>
                <a:lnTo>
                  <a:pt x="329762" y="41216"/>
                </a:lnTo>
                <a:lnTo>
                  <a:pt x="336999" y="45409"/>
                </a:lnTo>
                <a:lnTo>
                  <a:pt x="344682" y="49157"/>
                </a:lnTo>
                <a:lnTo>
                  <a:pt x="352660" y="52609"/>
                </a:lnTo>
                <a:lnTo>
                  <a:pt x="359885" y="56815"/>
                </a:lnTo>
                <a:lnTo>
                  <a:pt x="366606" y="61523"/>
                </a:lnTo>
                <a:lnTo>
                  <a:pt x="378201" y="70883"/>
                </a:lnTo>
                <a:lnTo>
                  <a:pt x="386530" y="78218"/>
                </a:lnTo>
                <a:lnTo>
                  <a:pt x="395947" y="87193"/>
                </a:lnTo>
                <a:lnTo>
                  <a:pt x="401125" y="92253"/>
                </a:lnTo>
                <a:lnTo>
                  <a:pt x="405529" y="97531"/>
                </a:lnTo>
                <a:lnTo>
                  <a:pt x="409418" y="102956"/>
                </a:lnTo>
                <a:lnTo>
                  <a:pt x="412963" y="108477"/>
                </a:lnTo>
                <a:lnTo>
                  <a:pt x="415326" y="114062"/>
                </a:lnTo>
                <a:lnTo>
                  <a:pt x="416902" y="119691"/>
                </a:lnTo>
                <a:lnTo>
                  <a:pt x="417952" y="125349"/>
                </a:lnTo>
                <a:lnTo>
                  <a:pt x="418653" y="131025"/>
                </a:lnTo>
                <a:lnTo>
                  <a:pt x="419120" y="136715"/>
                </a:lnTo>
                <a:lnTo>
                  <a:pt x="419431" y="142413"/>
                </a:lnTo>
                <a:lnTo>
                  <a:pt x="419777" y="156364"/>
                </a:lnTo>
                <a:lnTo>
                  <a:pt x="419869" y="164084"/>
                </a:lnTo>
                <a:lnTo>
                  <a:pt x="418978" y="171137"/>
                </a:lnTo>
                <a:lnTo>
                  <a:pt x="417431" y="177743"/>
                </a:lnTo>
                <a:lnTo>
                  <a:pt x="415448" y="184053"/>
                </a:lnTo>
                <a:lnTo>
                  <a:pt x="412220" y="189211"/>
                </a:lnTo>
                <a:lnTo>
                  <a:pt x="398576" y="202928"/>
                </a:lnTo>
                <a:lnTo>
                  <a:pt x="393353" y="209414"/>
                </a:lnTo>
                <a:lnTo>
                  <a:pt x="387965" y="216597"/>
                </a:lnTo>
                <a:lnTo>
                  <a:pt x="382468" y="223290"/>
                </a:lnTo>
                <a:lnTo>
                  <a:pt x="376900" y="229657"/>
                </a:lnTo>
                <a:lnTo>
                  <a:pt x="371282" y="235807"/>
                </a:lnTo>
                <a:lnTo>
                  <a:pt x="364679" y="241811"/>
                </a:lnTo>
                <a:lnTo>
                  <a:pt x="357420" y="247720"/>
                </a:lnTo>
                <a:lnTo>
                  <a:pt x="349722" y="253564"/>
                </a:lnTo>
                <a:lnTo>
                  <a:pt x="339828" y="260317"/>
                </a:lnTo>
                <a:lnTo>
                  <a:pt x="316135" y="275441"/>
                </a:lnTo>
                <a:lnTo>
                  <a:pt x="305054" y="281569"/>
                </a:lnTo>
                <a:lnTo>
                  <a:pt x="294810" y="286607"/>
                </a:lnTo>
                <a:lnTo>
                  <a:pt x="285122" y="290919"/>
                </a:lnTo>
                <a:lnTo>
                  <a:pt x="275807" y="293793"/>
                </a:lnTo>
                <a:lnTo>
                  <a:pt x="266739" y="295709"/>
                </a:lnTo>
                <a:lnTo>
                  <a:pt x="257836" y="296986"/>
                </a:lnTo>
                <a:lnTo>
                  <a:pt x="249044" y="298790"/>
                </a:lnTo>
                <a:lnTo>
                  <a:pt x="240324" y="300946"/>
                </a:lnTo>
                <a:lnTo>
                  <a:pt x="231654" y="303335"/>
                </a:lnTo>
                <a:lnTo>
                  <a:pt x="223968" y="304928"/>
                </a:lnTo>
                <a:lnTo>
                  <a:pt x="216940" y="305990"/>
                </a:lnTo>
                <a:lnTo>
                  <a:pt x="210350" y="306698"/>
                </a:lnTo>
                <a:lnTo>
                  <a:pt x="202146" y="307170"/>
                </a:lnTo>
                <a:lnTo>
                  <a:pt x="182871" y="307694"/>
                </a:lnTo>
                <a:lnTo>
                  <a:pt x="149871" y="308077"/>
                </a:lnTo>
                <a:lnTo>
                  <a:pt x="147540" y="307136"/>
                </a:lnTo>
                <a:lnTo>
                  <a:pt x="137161" y="299541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92"/>
          <p:cNvSpPr/>
          <p:nvPr/>
        </p:nvSpPr>
        <p:spPr>
          <a:xfrm>
            <a:off x="6210538" y="2717482"/>
            <a:ext cx="84535" cy="368619"/>
          </a:xfrm>
          <a:custGeom>
            <a:avLst/>
            <a:gdLst/>
            <a:ahLst/>
            <a:cxnLst/>
            <a:rect l="0" t="0" r="0" b="0"/>
            <a:pathLst>
              <a:path w="84535" h="368619">
                <a:moveTo>
                  <a:pt x="7382" y="0"/>
                </a:moveTo>
                <a:lnTo>
                  <a:pt x="0" y="7381"/>
                </a:lnTo>
                <a:lnTo>
                  <a:pt x="556" y="8731"/>
                </a:lnTo>
                <a:lnTo>
                  <a:pt x="1879" y="10583"/>
                </a:lnTo>
                <a:lnTo>
                  <a:pt x="3713" y="12770"/>
                </a:lnTo>
                <a:lnTo>
                  <a:pt x="4936" y="15181"/>
                </a:lnTo>
                <a:lnTo>
                  <a:pt x="6294" y="20400"/>
                </a:lnTo>
                <a:lnTo>
                  <a:pt x="7609" y="25030"/>
                </a:lnTo>
                <a:lnTo>
                  <a:pt x="11610" y="37795"/>
                </a:lnTo>
                <a:lnTo>
                  <a:pt x="14011" y="44246"/>
                </a:lnTo>
                <a:lnTo>
                  <a:pt x="16564" y="50453"/>
                </a:lnTo>
                <a:lnTo>
                  <a:pt x="19218" y="56495"/>
                </a:lnTo>
                <a:lnTo>
                  <a:pt x="20987" y="62428"/>
                </a:lnTo>
                <a:lnTo>
                  <a:pt x="22167" y="68289"/>
                </a:lnTo>
                <a:lnTo>
                  <a:pt x="22954" y="74101"/>
                </a:lnTo>
                <a:lnTo>
                  <a:pt x="26368" y="93259"/>
                </a:lnTo>
                <a:lnTo>
                  <a:pt x="28611" y="105035"/>
                </a:lnTo>
                <a:lnTo>
                  <a:pt x="30107" y="114791"/>
                </a:lnTo>
                <a:lnTo>
                  <a:pt x="31105" y="123200"/>
                </a:lnTo>
                <a:lnTo>
                  <a:pt x="31770" y="130711"/>
                </a:lnTo>
                <a:lnTo>
                  <a:pt x="33165" y="138575"/>
                </a:lnTo>
                <a:lnTo>
                  <a:pt x="35048" y="146676"/>
                </a:lnTo>
                <a:lnTo>
                  <a:pt x="37256" y="154934"/>
                </a:lnTo>
                <a:lnTo>
                  <a:pt x="39680" y="162344"/>
                </a:lnTo>
                <a:lnTo>
                  <a:pt x="42249" y="169190"/>
                </a:lnTo>
                <a:lnTo>
                  <a:pt x="44914" y="175658"/>
                </a:lnTo>
                <a:lnTo>
                  <a:pt x="47643" y="185685"/>
                </a:lnTo>
                <a:lnTo>
                  <a:pt x="50415" y="198085"/>
                </a:lnTo>
                <a:lnTo>
                  <a:pt x="56035" y="225198"/>
                </a:lnTo>
                <a:lnTo>
                  <a:pt x="61708" y="249948"/>
                </a:lnTo>
                <a:lnTo>
                  <a:pt x="63601" y="259977"/>
                </a:lnTo>
                <a:lnTo>
                  <a:pt x="64864" y="268568"/>
                </a:lnTo>
                <a:lnTo>
                  <a:pt x="65706" y="276200"/>
                </a:lnTo>
                <a:lnTo>
                  <a:pt x="67219" y="283194"/>
                </a:lnTo>
                <a:lnTo>
                  <a:pt x="69181" y="289761"/>
                </a:lnTo>
                <a:lnTo>
                  <a:pt x="71441" y="296044"/>
                </a:lnTo>
                <a:lnTo>
                  <a:pt x="72948" y="302137"/>
                </a:lnTo>
                <a:lnTo>
                  <a:pt x="73952" y="308105"/>
                </a:lnTo>
                <a:lnTo>
                  <a:pt x="74622" y="313988"/>
                </a:lnTo>
                <a:lnTo>
                  <a:pt x="75069" y="321721"/>
                </a:lnTo>
                <a:lnTo>
                  <a:pt x="75565" y="340472"/>
                </a:lnTo>
                <a:lnTo>
                  <a:pt x="75844" y="358796"/>
                </a:lnTo>
                <a:lnTo>
                  <a:pt x="76836" y="362070"/>
                </a:lnTo>
                <a:lnTo>
                  <a:pt x="78449" y="364253"/>
                </a:lnTo>
                <a:lnTo>
                  <a:pt x="84534" y="368618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93"/>
          <p:cNvSpPr/>
          <p:nvPr/>
        </p:nvSpPr>
        <p:spPr>
          <a:xfrm>
            <a:off x="6200775" y="2717512"/>
            <a:ext cx="437198" cy="85696"/>
          </a:xfrm>
          <a:custGeom>
            <a:avLst/>
            <a:gdLst/>
            <a:ahLst/>
            <a:cxnLst/>
            <a:rect l="0" t="0" r="0" b="0"/>
            <a:pathLst>
              <a:path w="437198" h="85696">
                <a:moveTo>
                  <a:pt x="0" y="85695"/>
                </a:moveTo>
                <a:lnTo>
                  <a:pt x="0" y="76594"/>
                </a:lnTo>
                <a:lnTo>
                  <a:pt x="1904" y="73912"/>
                </a:lnTo>
                <a:lnTo>
                  <a:pt x="5079" y="72125"/>
                </a:lnTo>
                <a:lnTo>
                  <a:pt x="9102" y="70933"/>
                </a:lnTo>
                <a:lnTo>
                  <a:pt x="13687" y="69186"/>
                </a:lnTo>
                <a:lnTo>
                  <a:pt x="18650" y="67069"/>
                </a:lnTo>
                <a:lnTo>
                  <a:pt x="23863" y="64705"/>
                </a:lnTo>
                <a:lnTo>
                  <a:pt x="34736" y="62079"/>
                </a:lnTo>
                <a:lnTo>
                  <a:pt x="40302" y="61379"/>
                </a:lnTo>
                <a:lnTo>
                  <a:pt x="54490" y="58054"/>
                </a:lnTo>
                <a:lnTo>
                  <a:pt x="157624" y="32187"/>
                </a:lnTo>
                <a:lnTo>
                  <a:pt x="240379" y="13008"/>
                </a:lnTo>
                <a:lnTo>
                  <a:pt x="260265" y="8662"/>
                </a:lnTo>
                <a:lnTo>
                  <a:pt x="277332" y="5765"/>
                </a:lnTo>
                <a:lnTo>
                  <a:pt x="292520" y="3833"/>
                </a:lnTo>
                <a:lnTo>
                  <a:pt x="306456" y="2546"/>
                </a:lnTo>
                <a:lnTo>
                  <a:pt x="318603" y="1687"/>
                </a:lnTo>
                <a:lnTo>
                  <a:pt x="329560" y="1115"/>
                </a:lnTo>
                <a:lnTo>
                  <a:pt x="349353" y="479"/>
                </a:lnTo>
                <a:lnTo>
                  <a:pt x="390424" y="70"/>
                </a:lnTo>
                <a:lnTo>
                  <a:pt x="419846" y="0"/>
                </a:lnTo>
                <a:lnTo>
                  <a:pt x="437197" y="8543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94"/>
          <p:cNvSpPr/>
          <p:nvPr/>
        </p:nvSpPr>
        <p:spPr>
          <a:xfrm>
            <a:off x="6286500" y="2875753"/>
            <a:ext cx="351473" cy="47470"/>
          </a:xfrm>
          <a:custGeom>
            <a:avLst/>
            <a:gdLst/>
            <a:ahLst/>
            <a:cxnLst/>
            <a:rect l="0" t="0" r="0" b="0"/>
            <a:pathLst>
              <a:path w="351473" h="47470">
                <a:moveTo>
                  <a:pt x="0" y="47469"/>
                </a:moveTo>
                <a:lnTo>
                  <a:pt x="13652" y="42918"/>
                </a:lnTo>
                <a:lnTo>
                  <a:pt x="20531" y="41578"/>
                </a:lnTo>
                <a:lnTo>
                  <a:pt x="27975" y="40684"/>
                </a:lnTo>
                <a:lnTo>
                  <a:pt x="35795" y="40088"/>
                </a:lnTo>
                <a:lnTo>
                  <a:pt x="46723" y="38739"/>
                </a:lnTo>
                <a:lnTo>
                  <a:pt x="74106" y="34699"/>
                </a:lnTo>
                <a:lnTo>
                  <a:pt x="87503" y="32288"/>
                </a:lnTo>
                <a:lnTo>
                  <a:pt x="100246" y="29728"/>
                </a:lnTo>
                <a:lnTo>
                  <a:pt x="112550" y="27070"/>
                </a:lnTo>
                <a:lnTo>
                  <a:pt x="127421" y="24344"/>
                </a:lnTo>
                <a:lnTo>
                  <a:pt x="161724" y="18776"/>
                </a:lnTo>
                <a:lnTo>
                  <a:pt x="176396" y="15958"/>
                </a:lnTo>
                <a:lnTo>
                  <a:pt x="189034" y="13127"/>
                </a:lnTo>
                <a:lnTo>
                  <a:pt x="200318" y="10287"/>
                </a:lnTo>
                <a:lnTo>
                  <a:pt x="210697" y="8393"/>
                </a:lnTo>
                <a:lnTo>
                  <a:pt x="220475" y="7131"/>
                </a:lnTo>
                <a:lnTo>
                  <a:pt x="229851" y="6290"/>
                </a:lnTo>
                <a:lnTo>
                  <a:pt x="258048" y="2815"/>
                </a:lnTo>
                <a:lnTo>
                  <a:pt x="274902" y="554"/>
                </a:lnTo>
                <a:lnTo>
                  <a:pt x="288042" y="0"/>
                </a:lnTo>
                <a:lnTo>
                  <a:pt x="298708" y="583"/>
                </a:lnTo>
                <a:lnTo>
                  <a:pt x="307723" y="1924"/>
                </a:lnTo>
                <a:lnTo>
                  <a:pt x="316591" y="2818"/>
                </a:lnTo>
                <a:lnTo>
                  <a:pt x="325361" y="3414"/>
                </a:lnTo>
                <a:lnTo>
                  <a:pt x="351472" y="4607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95"/>
          <p:cNvSpPr/>
          <p:nvPr/>
        </p:nvSpPr>
        <p:spPr>
          <a:xfrm>
            <a:off x="6099611" y="3166982"/>
            <a:ext cx="435492" cy="352341"/>
          </a:xfrm>
          <a:custGeom>
            <a:avLst/>
            <a:gdLst/>
            <a:ahLst/>
            <a:cxnLst/>
            <a:rect l="0" t="0" r="0" b="0"/>
            <a:pathLst>
              <a:path w="435492" h="352341">
                <a:moveTo>
                  <a:pt x="298331" y="30560"/>
                </a:moveTo>
                <a:lnTo>
                  <a:pt x="285596" y="23716"/>
                </a:lnTo>
                <a:lnTo>
                  <a:pt x="272920" y="13192"/>
                </a:lnTo>
                <a:lnTo>
                  <a:pt x="269960" y="10409"/>
                </a:lnTo>
                <a:lnTo>
                  <a:pt x="266082" y="8554"/>
                </a:lnTo>
                <a:lnTo>
                  <a:pt x="252475" y="5942"/>
                </a:lnTo>
                <a:lnTo>
                  <a:pt x="245248" y="5331"/>
                </a:lnTo>
                <a:lnTo>
                  <a:pt x="236321" y="2520"/>
                </a:lnTo>
                <a:lnTo>
                  <a:pt x="231274" y="437"/>
                </a:lnTo>
                <a:lnTo>
                  <a:pt x="225051" y="0"/>
                </a:lnTo>
                <a:lnTo>
                  <a:pt x="218046" y="662"/>
                </a:lnTo>
                <a:lnTo>
                  <a:pt x="210517" y="2055"/>
                </a:lnTo>
                <a:lnTo>
                  <a:pt x="197072" y="3604"/>
                </a:lnTo>
                <a:lnTo>
                  <a:pt x="184748" y="5244"/>
                </a:lnTo>
                <a:lnTo>
                  <a:pt x="156233" y="14059"/>
                </a:lnTo>
                <a:lnTo>
                  <a:pt x="146449" y="16702"/>
                </a:lnTo>
                <a:lnTo>
                  <a:pt x="127958" y="22178"/>
                </a:lnTo>
                <a:lnTo>
                  <a:pt x="119026" y="24972"/>
                </a:lnTo>
                <a:lnTo>
                  <a:pt x="111167" y="28740"/>
                </a:lnTo>
                <a:lnTo>
                  <a:pt x="104022" y="33156"/>
                </a:lnTo>
                <a:lnTo>
                  <a:pt x="91004" y="42192"/>
                </a:lnTo>
                <a:lnTo>
                  <a:pt x="78868" y="49382"/>
                </a:lnTo>
                <a:lnTo>
                  <a:pt x="67124" y="58293"/>
                </a:lnTo>
                <a:lnTo>
                  <a:pt x="55555" y="68603"/>
                </a:lnTo>
                <a:lnTo>
                  <a:pt x="44063" y="79536"/>
                </a:lnTo>
                <a:lnTo>
                  <a:pt x="39284" y="86070"/>
                </a:lnTo>
                <a:lnTo>
                  <a:pt x="35146" y="93285"/>
                </a:lnTo>
                <a:lnTo>
                  <a:pt x="12731" y="138802"/>
                </a:lnTo>
                <a:lnTo>
                  <a:pt x="9824" y="147489"/>
                </a:lnTo>
                <a:lnTo>
                  <a:pt x="6933" y="158043"/>
                </a:lnTo>
                <a:lnTo>
                  <a:pt x="4053" y="169841"/>
                </a:lnTo>
                <a:lnTo>
                  <a:pt x="2133" y="179612"/>
                </a:lnTo>
                <a:lnTo>
                  <a:pt x="854" y="188030"/>
                </a:lnTo>
                <a:lnTo>
                  <a:pt x="0" y="195548"/>
                </a:lnTo>
                <a:lnTo>
                  <a:pt x="384" y="204369"/>
                </a:lnTo>
                <a:lnTo>
                  <a:pt x="1592" y="214060"/>
                </a:lnTo>
                <a:lnTo>
                  <a:pt x="3350" y="224331"/>
                </a:lnTo>
                <a:lnTo>
                  <a:pt x="6427" y="234989"/>
                </a:lnTo>
                <a:lnTo>
                  <a:pt x="10384" y="245903"/>
                </a:lnTo>
                <a:lnTo>
                  <a:pt x="14926" y="256990"/>
                </a:lnTo>
                <a:lnTo>
                  <a:pt x="19859" y="268190"/>
                </a:lnTo>
                <a:lnTo>
                  <a:pt x="30421" y="290796"/>
                </a:lnTo>
                <a:lnTo>
                  <a:pt x="35904" y="299300"/>
                </a:lnTo>
                <a:lnTo>
                  <a:pt x="41465" y="305923"/>
                </a:lnTo>
                <a:lnTo>
                  <a:pt x="52723" y="315821"/>
                </a:lnTo>
                <a:lnTo>
                  <a:pt x="64077" y="323395"/>
                </a:lnTo>
                <a:lnTo>
                  <a:pt x="75473" y="329937"/>
                </a:lnTo>
                <a:lnTo>
                  <a:pt x="86888" y="336019"/>
                </a:lnTo>
                <a:lnTo>
                  <a:pt x="98311" y="341897"/>
                </a:lnTo>
                <a:lnTo>
                  <a:pt x="104977" y="343845"/>
                </a:lnTo>
                <a:lnTo>
                  <a:pt x="112278" y="345145"/>
                </a:lnTo>
                <a:lnTo>
                  <a:pt x="120003" y="346011"/>
                </a:lnTo>
                <a:lnTo>
                  <a:pt x="127058" y="347540"/>
                </a:lnTo>
                <a:lnTo>
                  <a:pt x="139977" y="351780"/>
                </a:lnTo>
                <a:lnTo>
                  <a:pt x="147042" y="352340"/>
                </a:lnTo>
                <a:lnTo>
                  <a:pt x="154609" y="351760"/>
                </a:lnTo>
                <a:lnTo>
                  <a:pt x="162512" y="350421"/>
                </a:lnTo>
                <a:lnTo>
                  <a:pt x="169685" y="349528"/>
                </a:lnTo>
                <a:lnTo>
                  <a:pt x="182735" y="348536"/>
                </a:lnTo>
                <a:lnTo>
                  <a:pt x="189835" y="347319"/>
                </a:lnTo>
                <a:lnTo>
                  <a:pt x="197425" y="345555"/>
                </a:lnTo>
                <a:lnTo>
                  <a:pt x="205343" y="343427"/>
                </a:lnTo>
                <a:lnTo>
                  <a:pt x="212526" y="341055"/>
                </a:lnTo>
                <a:lnTo>
                  <a:pt x="225588" y="335880"/>
                </a:lnTo>
                <a:lnTo>
                  <a:pt x="233643" y="333167"/>
                </a:lnTo>
                <a:lnTo>
                  <a:pt x="242823" y="330406"/>
                </a:lnTo>
                <a:lnTo>
                  <a:pt x="252753" y="327612"/>
                </a:lnTo>
                <a:lnTo>
                  <a:pt x="261279" y="324797"/>
                </a:lnTo>
                <a:lnTo>
                  <a:pt x="268867" y="321968"/>
                </a:lnTo>
                <a:lnTo>
                  <a:pt x="275831" y="319130"/>
                </a:lnTo>
                <a:lnTo>
                  <a:pt x="281426" y="315332"/>
                </a:lnTo>
                <a:lnTo>
                  <a:pt x="290183" y="306033"/>
                </a:lnTo>
                <a:lnTo>
                  <a:pt x="297250" y="298090"/>
                </a:lnTo>
                <a:lnTo>
                  <a:pt x="303565" y="290432"/>
                </a:lnTo>
                <a:lnTo>
                  <a:pt x="309547" y="280679"/>
                </a:lnTo>
                <a:lnTo>
                  <a:pt x="312841" y="269994"/>
                </a:lnTo>
                <a:lnTo>
                  <a:pt x="314305" y="259848"/>
                </a:lnTo>
                <a:lnTo>
                  <a:pt x="314956" y="252163"/>
                </a:lnTo>
                <a:lnTo>
                  <a:pt x="315322" y="242482"/>
                </a:lnTo>
                <a:lnTo>
                  <a:pt x="314421" y="239469"/>
                </a:lnTo>
                <a:lnTo>
                  <a:pt x="310880" y="233581"/>
                </a:lnTo>
                <a:lnTo>
                  <a:pt x="303531" y="224911"/>
                </a:lnTo>
                <a:lnTo>
                  <a:pt x="299892" y="222992"/>
                </a:lnTo>
                <a:lnTo>
                  <a:pt x="290770" y="220860"/>
                </a:lnTo>
                <a:lnTo>
                  <a:pt x="283766" y="220292"/>
                </a:lnTo>
                <a:lnTo>
                  <a:pt x="275285" y="219913"/>
                </a:lnTo>
                <a:lnTo>
                  <a:pt x="250228" y="219380"/>
                </a:lnTo>
                <a:lnTo>
                  <a:pt x="220143" y="219200"/>
                </a:lnTo>
                <a:lnTo>
                  <a:pt x="210011" y="220137"/>
                </a:lnTo>
                <a:lnTo>
                  <a:pt x="198494" y="221715"/>
                </a:lnTo>
                <a:lnTo>
                  <a:pt x="186053" y="223719"/>
                </a:lnTo>
                <a:lnTo>
                  <a:pt x="176807" y="226008"/>
                </a:lnTo>
                <a:lnTo>
                  <a:pt x="163993" y="231091"/>
                </a:lnTo>
                <a:lnTo>
                  <a:pt x="152583" y="233985"/>
                </a:lnTo>
                <a:lnTo>
                  <a:pt x="146873" y="234756"/>
                </a:lnTo>
                <a:lnTo>
                  <a:pt x="137989" y="238154"/>
                </a:lnTo>
                <a:lnTo>
                  <a:pt x="134286" y="240394"/>
                </a:lnTo>
                <a:lnTo>
                  <a:pt x="132770" y="241887"/>
                </a:lnTo>
                <a:lnTo>
                  <a:pt x="132712" y="242882"/>
                </a:lnTo>
                <a:lnTo>
                  <a:pt x="133626" y="243546"/>
                </a:lnTo>
                <a:lnTo>
                  <a:pt x="137181" y="244283"/>
                </a:lnTo>
                <a:lnTo>
                  <a:pt x="147078" y="244698"/>
                </a:lnTo>
                <a:lnTo>
                  <a:pt x="151776" y="244756"/>
                </a:lnTo>
                <a:lnTo>
                  <a:pt x="162075" y="242281"/>
                </a:lnTo>
                <a:lnTo>
                  <a:pt x="173003" y="238006"/>
                </a:lnTo>
                <a:lnTo>
                  <a:pt x="184210" y="232931"/>
                </a:lnTo>
                <a:lnTo>
                  <a:pt x="191770" y="230244"/>
                </a:lnTo>
                <a:lnTo>
                  <a:pt x="200621" y="227500"/>
                </a:lnTo>
                <a:lnTo>
                  <a:pt x="210330" y="224719"/>
                </a:lnTo>
                <a:lnTo>
                  <a:pt x="220614" y="220959"/>
                </a:lnTo>
                <a:lnTo>
                  <a:pt x="231280" y="216548"/>
                </a:lnTo>
                <a:lnTo>
                  <a:pt x="242200" y="211702"/>
                </a:lnTo>
                <a:lnTo>
                  <a:pt x="256148" y="206566"/>
                </a:lnTo>
                <a:lnTo>
                  <a:pt x="272114" y="201237"/>
                </a:lnTo>
                <a:lnTo>
                  <a:pt x="289426" y="195780"/>
                </a:lnTo>
                <a:lnTo>
                  <a:pt x="318820" y="187176"/>
                </a:lnTo>
                <a:lnTo>
                  <a:pt x="331993" y="183548"/>
                </a:lnTo>
                <a:lnTo>
                  <a:pt x="345537" y="180177"/>
                </a:lnTo>
                <a:lnTo>
                  <a:pt x="373287" y="173892"/>
                </a:lnTo>
                <a:lnTo>
                  <a:pt x="384497" y="171834"/>
                </a:lnTo>
                <a:lnTo>
                  <a:pt x="393875" y="170463"/>
                </a:lnTo>
                <a:lnTo>
                  <a:pt x="402032" y="169549"/>
                </a:lnTo>
                <a:lnTo>
                  <a:pt x="409375" y="168939"/>
                </a:lnTo>
                <a:lnTo>
                  <a:pt x="416176" y="168533"/>
                </a:lnTo>
                <a:lnTo>
                  <a:pt x="435491" y="16772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96"/>
          <p:cNvSpPr/>
          <p:nvPr/>
        </p:nvSpPr>
        <p:spPr>
          <a:xfrm>
            <a:off x="6116241" y="3788063"/>
            <a:ext cx="307419" cy="343883"/>
          </a:xfrm>
          <a:custGeom>
            <a:avLst/>
            <a:gdLst/>
            <a:ahLst/>
            <a:cxnLst/>
            <a:rect l="0" t="0" r="0" b="0"/>
            <a:pathLst>
              <a:path w="307419" h="343883">
                <a:moveTo>
                  <a:pt x="7381" y="292447"/>
                </a:moveTo>
                <a:lnTo>
                  <a:pt x="0" y="292447"/>
                </a:lnTo>
                <a:lnTo>
                  <a:pt x="556" y="291494"/>
                </a:lnTo>
                <a:lnTo>
                  <a:pt x="6294" y="285066"/>
                </a:lnTo>
                <a:lnTo>
                  <a:pt x="11610" y="275126"/>
                </a:lnTo>
                <a:lnTo>
                  <a:pt x="27504" y="243603"/>
                </a:lnTo>
                <a:lnTo>
                  <a:pt x="30321" y="237024"/>
                </a:lnTo>
                <a:lnTo>
                  <a:pt x="33153" y="229781"/>
                </a:lnTo>
                <a:lnTo>
                  <a:pt x="35992" y="222094"/>
                </a:lnTo>
                <a:lnTo>
                  <a:pt x="39790" y="213160"/>
                </a:lnTo>
                <a:lnTo>
                  <a:pt x="49090" y="193073"/>
                </a:lnTo>
                <a:lnTo>
                  <a:pt x="53285" y="182383"/>
                </a:lnTo>
                <a:lnTo>
                  <a:pt x="57033" y="171446"/>
                </a:lnTo>
                <a:lnTo>
                  <a:pt x="60485" y="160344"/>
                </a:lnTo>
                <a:lnTo>
                  <a:pt x="64691" y="149133"/>
                </a:lnTo>
                <a:lnTo>
                  <a:pt x="69400" y="137850"/>
                </a:lnTo>
                <a:lnTo>
                  <a:pt x="74445" y="126517"/>
                </a:lnTo>
                <a:lnTo>
                  <a:pt x="83523" y="110389"/>
                </a:lnTo>
                <a:lnTo>
                  <a:pt x="95290" y="91065"/>
                </a:lnTo>
                <a:lnTo>
                  <a:pt x="137035" y="25761"/>
                </a:lnTo>
                <a:lnTo>
                  <a:pt x="144299" y="16548"/>
                </a:lnTo>
                <a:lnTo>
                  <a:pt x="151047" y="9455"/>
                </a:lnTo>
                <a:lnTo>
                  <a:pt x="157451" y="3773"/>
                </a:lnTo>
                <a:lnTo>
                  <a:pt x="161721" y="937"/>
                </a:lnTo>
                <a:lnTo>
                  <a:pt x="164566" y="0"/>
                </a:lnTo>
                <a:lnTo>
                  <a:pt x="166463" y="327"/>
                </a:lnTo>
                <a:lnTo>
                  <a:pt x="168681" y="3402"/>
                </a:lnTo>
                <a:lnTo>
                  <a:pt x="171112" y="8311"/>
                </a:lnTo>
                <a:lnTo>
                  <a:pt x="173685" y="14440"/>
                </a:lnTo>
                <a:lnTo>
                  <a:pt x="176353" y="20432"/>
                </a:lnTo>
                <a:lnTo>
                  <a:pt x="181857" y="32168"/>
                </a:lnTo>
                <a:lnTo>
                  <a:pt x="183706" y="37965"/>
                </a:lnTo>
                <a:lnTo>
                  <a:pt x="184939" y="43735"/>
                </a:lnTo>
                <a:lnTo>
                  <a:pt x="185760" y="49486"/>
                </a:lnTo>
                <a:lnTo>
                  <a:pt x="188213" y="59036"/>
                </a:lnTo>
                <a:lnTo>
                  <a:pt x="191753" y="71117"/>
                </a:lnTo>
                <a:lnTo>
                  <a:pt x="206572" y="117917"/>
                </a:lnTo>
                <a:lnTo>
                  <a:pt x="209708" y="126564"/>
                </a:lnTo>
                <a:lnTo>
                  <a:pt x="212750" y="134233"/>
                </a:lnTo>
                <a:lnTo>
                  <a:pt x="215731" y="141251"/>
                </a:lnTo>
                <a:lnTo>
                  <a:pt x="218671" y="148787"/>
                </a:lnTo>
                <a:lnTo>
                  <a:pt x="224478" y="164780"/>
                </a:lnTo>
                <a:lnTo>
                  <a:pt x="233102" y="189850"/>
                </a:lnTo>
                <a:lnTo>
                  <a:pt x="241369" y="211923"/>
                </a:lnTo>
                <a:lnTo>
                  <a:pt x="246241" y="224476"/>
                </a:lnTo>
                <a:lnTo>
                  <a:pt x="250441" y="234751"/>
                </a:lnTo>
                <a:lnTo>
                  <a:pt x="254194" y="243505"/>
                </a:lnTo>
                <a:lnTo>
                  <a:pt x="260903" y="258312"/>
                </a:lnTo>
                <a:lnTo>
                  <a:pt x="270035" y="277359"/>
                </a:lnTo>
                <a:lnTo>
                  <a:pt x="284527" y="306628"/>
                </a:lnTo>
                <a:lnTo>
                  <a:pt x="290260" y="315577"/>
                </a:lnTo>
                <a:lnTo>
                  <a:pt x="293122" y="319297"/>
                </a:lnTo>
                <a:lnTo>
                  <a:pt x="296302" y="325970"/>
                </a:lnTo>
                <a:lnTo>
                  <a:pt x="297150" y="329083"/>
                </a:lnTo>
                <a:lnTo>
                  <a:pt x="300632" y="335082"/>
                </a:lnTo>
                <a:lnTo>
                  <a:pt x="307418" y="343882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97"/>
          <p:cNvSpPr/>
          <p:nvPr/>
        </p:nvSpPr>
        <p:spPr>
          <a:xfrm>
            <a:off x="6175057" y="3977640"/>
            <a:ext cx="342901" cy="58816"/>
          </a:xfrm>
          <a:custGeom>
            <a:avLst/>
            <a:gdLst/>
            <a:ahLst/>
            <a:cxnLst/>
            <a:rect l="0" t="0" r="0" b="0"/>
            <a:pathLst>
              <a:path w="342901" h="58816">
                <a:moveTo>
                  <a:pt x="0" y="51435"/>
                </a:moveTo>
                <a:lnTo>
                  <a:pt x="4551" y="55985"/>
                </a:lnTo>
                <a:lnTo>
                  <a:pt x="7797" y="57326"/>
                </a:lnTo>
                <a:lnTo>
                  <a:pt x="16483" y="58815"/>
                </a:lnTo>
                <a:lnTo>
                  <a:pt x="21466" y="58260"/>
                </a:lnTo>
                <a:lnTo>
                  <a:pt x="26693" y="56938"/>
                </a:lnTo>
                <a:lnTo>
                  <a:pt x="32083" y="55103"/>
                </a:lnTo>
                <a:lnTo>
                  <a:pt x="40439" y="53880"/>
                </a:lnTo>
                <a:lnTo>
                  <a:pt x="50771" y="53065"/>
                </a:lnTo>
                <a:lnTo>
                  <a:pt x="62423" y="52522"/>
                </a:lnTo>
                <a:lnTo>
                  <a:pt x="74000" y="51207"/>
                </a:lnTo>
                <a:lnTo>
                  <a:pt x="85529" y="49378"/>
                </a:lnTo>
                <a:lnTo>
                  <a:pt x="97024" y="47206"/>
                </a:lnTo>
                <a:lnTo>
                  <a:pt x="107545" y="44805"/>
                </a:lnTo>
                <a:lnTo>
                  <a:pt x="117417" y="42253"/>
                </a:lnTo>
                <a:lnTo>
                  <a:pt x="136958" y="36876"/>
                </a:lnTo>
                <a:lnTo>
                  <a:pt x="158343" y="31312"/>
                </a:lnTo>
                <a:lnTo>
                  <a:pt x="168427" y="28494"/>
                </a:lnTo>
                <a:lnTo>
                  <a:pt x="187251" y="22824"/>
                </a:lnTo>
                <a:lnTo>
                  <a:pt x="197224" y="20931"/>
                </a:lnTo>
                <a:lnTo>
                  <a:pt x="207683" y="19669"/>
                </a:lnTo>
                <a:lnTo>
                  <a:pt x="218465" y="18827"/>
                </a:lnTo>
                <a:lnTo>
                  <a:pt x="228511" y="17314"/>
                </a:lnTo>
                <a:lnTo>
                  <a:pt x="238066" y="15353"/>
                </a:lnTo>
                <a:lnTo>
                  <a:pt x="247293" y="13093"/>
                </a:lnTo>
                <a:lnTo>
                  <a:pt x="256302" y="10633"/>
                </a:lnTo>
                <a:lnTo>
                  <a:pt x="273932" y="5361"/>
                </a:lnTo>
                <a:lnTo>
                  <a:pt x="285491" y="3573"/>
                </a:lnTo>
                <a:lnTo>
                  <a:pt x="298912" y="2382"/>
                </a:lnTo>
                <a:lnTo>
                  <a:pt x="342900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98"/>
          <p:cNvSpPr/>
          <p:nvPr/>
        </p:nvSpPr>
        <p:spPr>
          <a:xfrm>
            <a:off x="6132195" y="4371975"/>
            <a:ext cx="68581" cy="325755"/>
          </a:xfrm>
          <a:custGeom>
            <a:avLst/>
            <a:gdLst/>
            <a:ahLst/>
            <a:cxnLst/>
            <a:rect l="0" t="0" r="0" b="0"/>
            <a:pathLst>
              <a:path w="68581" h="325755">
                <a:moveTo>
                  <a:pt x="0" y="0"/>
                </a:moveTo>
                <a:lnTo>
                  <a:pt x="4550" y="13652"/>
                </a:lnTo>
                <a:lnTo>
                  <a:pt x="6843" y="18626"/>
                </a:lnTo>
                <a:lnTo>
                  <a:pt x="9324" y="22895"/>
                </a:lnTo>
                <a:lnTo>
                  <a:pt x="11931" y="26694"/>
                </a:lnTo>
                <a:lnTo>
                  <a:pt x="14622" y="31131"/>
                </a:lnTo>
                <a:lnTo>
                  <a:pt x="17368" y="35993"/>
                </a:lnTo>
                <a:lnTo>
                  <a:pt x="20151" y="41140"/>
                </a:lnTo>
                <a:lnTo>
                  <a:pt x="22959" y="47429"/>
                </a:lnTo>
                <a:lnTo>
                  <a:pt x="25783" y="54479"/>
                </a:lnTo>
                <a:lnTo>
                  <a:pt x="28619" y="62037"/>
                </a:lnTo>
                <a:lnTo>
                  <a:pt x="31462" y="68981"/>
                </a:lnTo>
                <a:lnTo>
                  <a:pt x="34309" y="75514"/>
                </a:lnTo>
                <a:lnTo>
                  <a:pt x="37160" y="81775"/>
                </a:lnTo>
                <a:lnTo>
                  <a:pt x="40966" y="95474"/>
                </a:lnTo>
                <a:lnTo>
                  <a:pt x="45408" y="114132"/>
                </a:lnTo>
                <a:lnTo>
                  <a:pt x="50274" y="136095"/>
                </a:lnTo>
                <a:lnTo>
                  <a:pt x="53518" y="153595"/>
                </a:lnTo>
                <a:lnTo>
                  <a:pt x="55681" y="168119"/>
                </a:lnTo>
                <a:lnTo>
                  <a:pt x="57123" y="180659"/>
                </a:lnTo>
                <a:lnTo>
                  <a:pt x="58085" y="190925"/>
                </a:lnTo>
                <a:lnTo>
                  <a:pt x="58725" y="199673"/>
                </a:lnTo>
                <a:lnTo>
                  <a:pt x="59153" y="207410"/>
                </a:lnTo>
                <a:lnTo>
                  <a:pt x="60390" y="215426"/>
                </a:lnTo>
                <a:lnTo>
                  <a:pt x="62167" y="223627"/>
                </a:lnTo>
                <a:lnTo>
                  <a:pt x="64305" y="231952"/>
                </a:lnTo>
                <a:lnTo>
                  <a:pt x="65730" y="241312"/>
                </a:lnTo>
                <a:lnTo>
                  <a:pt x="66680" y="251362"/>
                </a:lnTo>
                <a:lnTo>
                  <a:pt x="67735" y="270784"/>
                </a:lnTo>
                <a:lnTo>
                  <a:pt x="68204" y="285766"/>
                </a:lnTo>
                <a:lnTo>
                  <a:pt x="68557" y="315711"/>
                </a:lnTo>
                <a:lnTo>
                  <a:pt x="68580" y="325754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99"/>
          <p:cNvSpPr/>
          <p:nvPr/>
        </p:nvSpPr>
        <p:spPr>
          <a:xfrm>
            <a:off x="6295072" y="4346257"/>
            <a:ext cx="111444" cy="394336"/>
          </a:xfrm>
          <a:custGeom>
            <a:avLst/>
            <a:gdLst/>
            <a:ahLst/>
            <a:cxnLst/>
            <a:rect l="0" t="0" r="0" b="0"/>
            <a:pathLst>
              <a:path w="111444" h="394336">
                <a:moveTo>
                  <a:pt x="0" y="0"/>
                </a:moveTo>
                <a:lnTo>
                  <a:pt x="4551" y="13653"/>
                </a:lnTo>
                <a:lnTo>
                  <a:pt x="11865" y="33055"/>
                </a:lnTo>
                <a:lnTo>
                  <a:pt x="16483" y="44897"/>
                </a:lnTo>
                <a:lnTo>
                  <a:pt x="20514" y="54696"/>
                </a:lnTo>
                <a:lnTo>
                  <a:pt x="24153" y="63134"/>
                </a:lnTo>
                <a:lnTo>
                  <a:pt x="27533" y="70665"/>
                </a:lnTo>
                <a:lnTo>
                  <a:pt x="29785" y="78542"/>
                </a:lnTo>
                <a:lnTo>
                  <a:pt x="31287" y="86652"/>
                </a:lnTo>
                <a:lnTo>
                  <a:pt x="32288" y="94916"/>
                </a:lnTo>
                <a:lnTo>
                  <a:pt x="34861" y="107092"/>
                </a:lnTo>
                <a:lnTo>
                  <a:pt x="38480" y="121877"/>
                </a:lnTo>
                <a:lnTo>
                  <a:pt x="52676" y="174542"/>
                </a:lnTo>
                <a:lnTo>
                  <a:pt x="62464" y="209019"/>
                </a:lnTo>
                <a:lnTo>
                  <a:pt x="69990" y="233868"/>
                </a:lnTo>
                <a:lnTo>
                  <a:pt x="72377" y="244494"/>
                </a:lnTo>
                <a:lnTo>
                  <a:pt x="73969" y="254436"/>
                </a:lnTo>
                <a:lnTo>
                  <a:pt x="75030" y="263922"/>
                </a:lnTo>
                <a:lnTo>
                  <a:pt x="77643" y="275008"/>
                </a:lnTo>
                <a:lnTo>
                  <a:pt x="81289" y="287161"/>
                </a:lnTo>
                <a:lnTo>
                  <a:pt x="105468" y="359292"/>
                </a:lnTo>
                <a:lnTo>
                  <a:pt x="107460" y="366210"/>
                </a:lnTo>
                <a:lnTo>
                  <a:pt x="108787" y="371775"/>
                </a:lnTo>
                <a:lnTo>
                  <a:pt x="111443" y="39433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100"/>
          <p:cNvSpPr/>
          <p:nvPr/>
        </p:nvSpPr>
        <p:spPr>
          <a:xfrm>
            <a:off x="6140767" y="4500562"/>
            <a:ext cx="360046" cy="111443"/>
          </a:xfrm>
          <a:custGeom>
            <a:avLst/>
            <a:gdLst/>
            <a:ahLst/>
            <a:cxnLst/>
            <a:rect l="0" t="0" r="0" b="0"/>
            <a:pathLst>
              <a:path w="360046" h="111443">
                <a:moveTo>
                  <a:pt x="0" y="111442"/>
                </a:moveTo>
                <a:lnTo>
                  <a:pt x="9102" y="111442"/>
                </a:lnTo>
                <a:lnTo>
                  <a:pt x="15593" y="110490"/>
                </a:lnTo>
                <a:lnTo>
                  <a:pt x="23730" y="108903"/>
                </a:lnTo>
                <a:lnTo>
                  <a:pt x="32965" y="106892"/>
                </a:lnTo>
                <a:lnTo>
                  <a:pt x="41027" y="104599"/>
                </a:lnTo>
                <a:lnTo>
                  <a:pt x="48306" y="102118"/>
                </a:lnTo>
                <a:lnTo>
                  <a:pt x="55064" y="99511"/>
                </a:lnTo>
                <a:lnTo>
                  <a:pt x="63380" y="96820"/>
                </a:lnTo>
                <a:lnTo>
                  <a:pt x="72733" y="94075"/>
                </a:lnTo>
                <a:lnTo>
                  <a:pt x="82779" y="91292"/>
                </a:lnTo>
                <a:lnTo>
                  <a:pt x="92333" y="87531"/>
                </a:lnTo>
                <a:lnTo>
                  <a:pt x="101561" y="83119"/>
                </a:lnTo>
                <a:lnTo>
                  <a:pt x="110570" y="78273"/>
                </a:lnTo>
                <a:lnTo>
                  <a:pt x="119433" y="74090"/>
                </a:lnTo>
                <a:lnTo>
                  <a:pt x="128200" y="70348"/>
                </a:lnTo>
                <a:lnTo>
                  <a:pt x="136902" y="66901"/>
                </a:lnTo>
                <a:lnTo>
                  <a:pt x="146513" y="62698"/>
                </a:lnTo>
                <a:lnTo>
                  <a:pt x="167352" y="52949"/>
                </a:lnTo>
                <a:lnTo>
                  <a:pt x="178243" y="48634"/>
                </a:lnTo>
                <a:lnTo>
                  <a:pt x="189314" y="44805"/>
                </a:lnTo>
                <a:lnTo>
                  <a:pt x="229906" y="31816"/>
                </a:lnTo>
                <a:lnTo>
                  <a:pt x="239948" y="28831"/>
                </a:lnTo>
                <a:lnTo>
                  <a:pt x="261266" y="22974"/>
                </a:lnTo>
                <a:lnTo>
                  <a:pt x="288521" y="14656"/>
                </a:lnTo>
                <a:lnTo>
                  <a:pt x="303790" y="9770"/>
                </a:lnTo>
                <a:lnTo>
                  <a:pt x="315874" y="6514"/>
                </a:lnTo>
                <a:lnTo>
                  <a:pt x="325835" y="4342"/>
                </a:lnTo>
                <a:lnTo>
                  <a:pt x="334381" y="2895"/>
                </a:lnTo>
                <a:lnTo>
                  <a:pt x="341031" y="1930"/>
                </a:lnTo>
                <a:lnTo>
                  <a:pt x="346417" y="1287"/>
                </a:lnTo>
                <a:lnTo>
                  <a:pt x="360045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101"/>
          <p:cNvSpPr/>
          <p:nvPr/>
        </p:nvSpPr>
        <p:spPr>
          <a:xfrm>
            <a:off x="6149340" y="4877752"/>
            <a:ext cx="94298" cy="282894"/>
          </a:xfrm>
          <a:custGeom>
            <a:avLst/>
            <a:gdLst/>
            <a:ahLst/>
            <a:cxnLst/>
            <a:rect l="0" t="0" r="0" b="0"/>
            <a:pathLst>
              <a:path w="94298" h="282894">
                <a:moveTo>
                  <a:pt x="0" y="0"/>
                </a:moveTo>
                <a:lnTo>
                  <a:pt x="0" y="4551"/>
                </a:lnTo>
                <a:lnTo>
                  <a:pt x="952" y="6844"/>
                </a:lnTo>
                <a:lnTo>
                  <a:pt x="2540" y="9325"/>
                </a:lnTo>
                <a:lnTo>
                  <a:pt x="4551" y="11932"/>
                </a:lnTo>
                <a:lnTo>
                  <a:pt x="6843" y="15574"/>
                </a:lnTo>
                <a:lnTo>
                  <a:pt x="9324" y="19908"/>
                </a:lnTo>
                <a:lnTo>
                  <a:pt x="11931" y="24702"/>
                </a:lnTo>
                <a:lnTo>
                  <a:pt x="15574" y="29803"/>
                </a:lnTo>
                <a:lnTo>
                  <a:pt x="19908" y="35109"/>
                </a:lnTo>
                <a:lnTo>
                  <a:pt x="24701" y="40551"/>
                </a:lnTo>
                <a:lnTo>
                  <a:pt x="28850" y="46084"/>
                </a:lnTo>
                <a:lnTo>
                  <a:pt x="32568" y="51678"/>
                </a:lnTo>
                <a:lnTo>
                  <a:pt x="35999" y="57312"/>
                </a:lnTo>
                <a:lnTo>
                  <a:pt x="39240" y="62973"/>
                </a:lnTo>
                <a:lnTo>
                  <a:pt x="45380" y="74343"/>
                </a:lnTo>
                <a:lnTo>
                  <a:pt x="48351" y="80994"/>
                </a:lnTo>
                <a:lnTo>
                  <a:pt x="51284" y="88286"/>
                </a:lnTo>
                <a:lnTo>
                  <a:pt x="57082" y="104009"/>
                </a:lnTo>
                <a:lnTo>
                  <a:pt x="62835" y="120521"/>
                </a:lnTo>
                <a:lnTo>
                  <a:pt x="65702" y="127972"/>
                </a:lnTo>
                <a:lnTo>
                  <a:pt x="68566" y="134845"/>
                </a:lnTo>
                <a:lnTo>
                  <a:pt x="71429" y="141332"/>
                </a:lnTo>
                <a:lnTo>
                  <a:pt x="74289" y="148514"/>
                </a:lnTo>
                <a:lnTo>
                  <a:pt x="80007" y="164113"/>
                </a:lnTo>
                <a:lnTo>
                  <a:pt x="81913" y="172274"/>
                </a:lnTo>
                <a:lnTo>
                  <a:pt x="83184" y="180572"/>
                </a:lnTo>
                <a:lnTo>
                  <a:pt x="84030" y="188961"/>
                </a:lnTo>
                <a:lnTo>
                  <a:pt x="85548" y="199317"/>
                </a:lnTo>
                <a:lnTo>
                  <a:pt x="89773" y="223523"/>
                </a:lnTo>
                <a:lnTo>
                  <a:pt x="91281" y="235693"/>
                </a:lnTo>
                <a:lnTo>
                  <a:pt x="92287" y="247616"/>
                </a:lnTo>
                <a:lnTo>
                  <a:pt x="94297" y="282893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102"/>
          <p:cNvSpPr/>
          <p:nvPr/>
        </p:nvSpPr>
        <p:spPr>
          <a:xfrm>
            <a:off x="6149340" y="4870978"/>
            <a:ext cx="367967" cy="323911"/>
          </a:xfrm>
          <a:custGeom>
            <a:avLst/>
            <a:gdLst/>
            <a:ahLst/>
            <a:cxnLst/>
            <a:rect l="0" t="0" r="0" b="0"/>
            <a:pathLst>
              <a:path w="367967" h="323911">
                <a:moveTo>
                  <a:pt x="0" y="75354"/>
                </a:moveTo>
                <a:lnTo>
                  <a:pt x="4551" y="66253"/>
                </a:lnTo>
                <a:lnTo>
                  <a:pt x="9324" y="59244"/>
                </a:lnTo>
                <a:lnTo>
                  <a:pt x="11931" y="56041"/>
                </a:lnTo>
                <a:lnTo>
                  <a:pt x="19908" y="49943"/>
                </a:lnTo>
                <a:lnTo>
                  <a:pt x="29802" y="44058"/>
                </a:lnTo>
                <a:lnTo>
                  <a:pt x="40550" y="38267"/>
                </a:lnTo>
                <a:lnTo>
                  <a:pt x="47036" y="34437"/>
                </a:lnTo>
                <a:lnTo>
                  <a:pt x="61863" y="25102"/>
                </a:lnTo>
                <a:lnTo>
                  <a:pt x="72674" y="20897"/>
                </a:lnTo>
                <a:lnTo>
                  <a:pt x="85597" y="17142"/>
                </a:lnTo>
                <a:lnTo>
                  <a:pt x="99927" y="13687"/>
                </a:lnTo>
                <a:lnTo>
                  <a:pt x="111385" y="10430"/>
                </a:lnTo>
                <a:lnTo>
                  <a:pt x="120929" y="7306"/>
                </a:lnTo>
                <a:lnTo>
                  <a:pt x="129197" y="4272"/>
                </a:lnTo>
                <a:lnTo>
                  <a:pt x="137566" y="2248"/>
                </a:lnTo>
                <a:lnTo>
                  <a:pt x="146003" y="899"/>
                </a:lnTo>
                <a:lnTo>
                  <a:pt x="154486" y="0"/>
                </a:lnTo>
                <a:lnTo>
                  <a:pt x="162045" y="353"/>
                </a:lnTo>
                <a:lnTo>
                  <a:pt x="168990" y="1541"/>
                </a:lnTo>
                <a:lnTo>
                  <a:pt x="175525" y="3285"/>
                </a:lnTo>
                <a:lnTo>
                  <a:pt x="181786" y="5401"/>
                </a:lnTo>
                <a:lnTo>
                  <a:pt x="187866" y="7764"/>
                </a:lnTo>
                <a:lnTo>
                  <a:pt x="193823" y="10291"/>
                </a:lnTo>
                <a:lnTo>
                  <a:pt x="199701" y="13881"/>
                </a:lnTo>
                <a:lnTo>
                  <a:pt x="205524" y="18180"/>
                </a:lnTo>
                <a:lnTo>
                  <a:pt x="215169" y="27083"/>
                </a:lnTo>
                <a:lnTo>
                  <a:pt x="219455" y="34216"/>
                </a:lnTo>
                <a:lnTo>
                  <a:pt x="221360" y="43101"/>
                </a:lnTo>
                <a:lnTo>
                  <a:pt x="221868" y="48136"/>
                </a:lnTo>
                <a:lnTo>
                  <a:pt x="221255" y="53399"/>
                </a:lnTo>
                <a:lnTo>
                  <a:pt x="219893" y="58812"/>
                </a:lnTo>
                <a:lnTo>
                  <a:pt x="210864" y="85739"/>
                </a:lnTo>
                <a:lnTo>
                  <a:pt x="207251" y="92755"/>
                </a:lnTo>
                <a:lnTo>
                  <a:pt x="202937" y="99337"/>
                </a:lnTo>
                <a:lnTo>
                  <a:pt x="198156" y="105631"/>
                </a:lnTo>
                <a:lnTo>
                  <a:pt x="193064" y="111731"/>
                </a:lnTo>
                <a:lnTo>
                  <a:pt x="187764" y="117703"/>
                </a:lnTo>
                <a:lnTo>
                  <a:pt x="176796" y="129418"/>
                </a:lnTo>
                <a:lnTo>
                  <a:pt x="165571" y="140975"/>
                </a:lnTo>
                <a:lnTo>
                  <a:pt x="154232" y="149922"/>
                </a:lnTo>
                <a:lnTo>
                  <a:pt x="142842" y="157073"/>
                </a:lnTo>
                <a:lnTo>
                  <a:pt x="131430" y="163426"/>
                </a:lnTo>
                <a:lnTo>
                  <a:pt x="124768" y="167407"/>
                </a:lnTo>
                <a:lnTo>
                  <a:pt x="109745" y="176909"/>
                </a:lnTo>
                <a:lnTo>
                  <a:pt x="98622" y="182402"/>
                </a:lnTo>
                <a:lnTo>
                  <a:pt x="90505" y="184844"/>
                </a:lnTo>
                <a:lnTo>
                  <a:pt x="80579" y="186218"/>
                </a:lnTo>
                <a:lnTo>
                  <a:pt x="74548" y="186539"/>
                </a:lnTo>
                <a:lnTo>
                  <a:pt x="72559" y="185673"/>
                </a:lnTo>
                <a:lnTo>
                  <a:pt x="71232" y="184142"/>
                </a:lnTo>
                <a:lnTo>
                  <a:pt x="69104" y="179393"/>
                </a:lnTo>
                <a:lnTo>
                  <a:pt x="68735" y="169468"/>
                </a:lnTo>
                <a:lnTo>
                  <a:pt x="71189" y="159728"/>
                </a:lnTo>
                <a:lnTo>
                  <a:pt x="73177" y="154464"/>
                </a:lnTo>
                <a:lnTo>
                  <a:pt x="75454" y="149048"/>
                </a:lnTo>
                <a:lnTo>
                  <a:pt x="77926" y="143534"/>
                </a:lnTo>
                <a:lnTo>
                  <a:pt x="80525" y="137952"/>
                </a:lnTo>
                <a:lnTo>
                  <a:pt x="84163" y="132326"/>
                </a:lnTo>
                <a:lnTo>
                  <a:pt x="88493" y="126670"/>
                </a:lnTo>
                <a:lnTo>
                  <a:pt x="93285" y="120995"/>
                </a:lnTo>
                <a:lnTo>
                  <a:pt x="99338" y="114354"/>
                </a:lnTo>
                <a:lnTo>
                  <a:pt x="113683" y="99355"/>
                </a:lnTo>
                <a:lnTo>
                  <a:pt x="121508" y="93260"/>
                </a:lnTo>
                <a:lnTo>
                  <a:pt x="129583" y="88244"/>
                </a:lnTo>
                <a:lnTo>
                  <a:pt x="137823" y="83947"/>
                </a:lnTo>
                <a:lnTo>
                  <a:pt x="146175" y="79178"/>
                </a:lnTo>
                <a:lnTo>
                  <a:pt x="154600" y="74093"/>
                </a:lnTo>
                <a:lnTo>
                  <a:pt x="163074" y="68799"/>
                </a:lnTo>
                <a:lnTo>
                  <a:pt x="171581" y="64316"/>
                </a:lnTo>
                <a:lnTo>
                  <a:pt x="180109" y="60376"/>
                </a:lnTo>
                <a:lnTo>
                  <a:pt x="188653" y="56796"/>
                </a:lnTo>
                <a:lnTo>
                  <a:pt x="197206" y="53457"/>
                </a:lnTo>
                <a:lnTo>
                  <a:pt x="214329" y="47207"/>
                </a:lnTo>
                <a:lnTo>
                  <a:pt x="221944" y="45159"/>
                </a:lnTo>
                <a:lnTo>
                  <a:pt x="228924" y="43794"/>
                </a:lnTo>
                <a:lnTo>
                  <a:pt x="235484" y="42884"/>
                </a:lnTo>
                <a:lnTo>
                  <a:pt x="242714" y="42277"/>
                </a:lnTo>
                <a:lnTo>
                  <a:pt x="250392" y="41873"/>
                </a:lnTo>
                <a:lnTo>
                  <a:pt x="265590" y="41424"/>
                </a:lnTo>
                <a:lnTo>
                  <a:pt x="278695" y="41224"/>
                </a:lnTo>
                <a:lnTo>
                  <a:pt x="284856" y="42123"/>
                </a:lnTo>
                <a:lnTo>
                  <a:pt x="290869" y="43675"/>
                </a:lnTo>
                <a:lnTo>
                  <a:pt x="296783" y="45662"/>
                </a:lnTo>
                <a:lnTo>
                  <a:pt x="302630" y="47940"/>
                </a:lnTo>
                <a:lnTo>
                  <a:pt x="308433" y="50410"/>
                </a:lnTo>
                <a:lnTo>
                  <a:pt x="314207" y="53010"/>
                </a:lnTo>
                <a:lnTo>
                  <a:pt x="325702" y="60979"/>
                </a:lnTo>
                <a:lnTo>
                  <a:pt x="331434" y="65770"/>
                </a:lnTo>
                <a:lnTo>
                  <a:pt x="337161" y="72775"/>
                </a:lnTo>
                <a:lnTo>
                  <a:pt x="342884" y="81254"/>
                </a:lnTo>
                <a:lnTo>
                  <a:pt x="348604" y="90718"/>
                </a:lnTo>
                <a:lnTo>
                  <a:pt x="353370" y="98932"/>
                </a:lnTo>
                <a:lnTo>
                  <a:pt x="361206" y="113138"/>
                </a:lnTo>
                <a:lnTo>
                  <a:pt x="363676" y="120546"/>
                </a:lnTo>
                <a:lnTo>
                  <a:pt x="365323" y="128342"/>
                </a:lnTo>
                <a:lnTo>
                  <a:pt x="366421" y="136397"/>
                </a:lnTo>
                <a:lnTo>
                  <a:pt x="367153" y="144624"/>
                </a:lnTo>
                <a:lnTo>
                  <a:pt x="367642" y="152967"/>
                </a:lnTo>
                <a:lnTo>
                  <a:pt x="367966" y="161386"/>
                </a:lnTo>
                <a:lnTo>
                  <a:pt x="367231" y="168903"/>
                </a:lnTo>
                <a:lnTo>
                  <a:pt x="365788" y="175820"/>
                </a:lnTo>
                <a:lnTo>
                  <a:pt x="363874" y="182337"/>
                </a:lnTo>
                <a:lnTo>
                  <a:pt x="361644" y="188586"/>
                </a:lnTo>
                <a:lnTo>
                  <a:pt x="359206" y="194657"/>
                </a:lnTo>
                <a:lnTo>
                  <a:pt x="356628" y="200609"/>
                </a:lnTo>
                <a:lnTo>
                  <a:pt x="353957" y="207435"/>
                </a:lnTo>
                <a:lnTo>
                  <a:pt x="348449" y="222640"/>
                </a:lnTo>
                <a:lnTo>
                  <a:pt x="342789" y="231647"/>
                </a:lnTo>
                <a:lnTo>
                  <a:pt x="335206" y="241462"/>
                </a:lnTo>
                <a:lnTo>
                  <a:pt x="326341" y="251815"/>
                </a:lnTo>
                <a:lnTo>
                  <a:pt x="316620" y="261575"/>
                </a:lnTo>
                <a:lnTo>
                  <a:pt x="306330" y="270939"/>
                </a:lnTo>
                <a:lnTo>
                  <a:pt x="295660" y="280039"/>
                </a:lnTo>
                <a:lnTo>
                  <a:pt x="286641" y="287058"/>
                </a:lnTo>
                <a:lnTo>
                  <a:pt x="278724" y="292690"/>
                </a:lnTo>
                <a:lnTo>
                  <a:pt x="271541" y="297397"/>
                </a:lnTo>
                <a:lnTo>
                  <a:pt x="263895" y="301488"/>
                </a:lnTo>
                <a:lnTo>
                  <a:pt x="255940" y="305168"/>
                </a:lnTo>
                <a:lnTo>
                  <a:pt x="247779" y="308573"/>
                </a:lnTo>
                <a:lnTo>
                  <a:pt x="240433" y="311796"/>
                </a:lnTo>
                <a:lnTo>
                  <a:pt x="227192" y="317917"/>
                </a:lnTo>
                <a:lnTo>
                  <a:pt x="216231" y="319930"/>
                </a:lnTo>
                <a:lnTo>
                  <a:pt x="202256" y="321272"/>
                </a:lnTo>
                <a:lnTo>
                  <a:pt x="186272" y="322167"/>
                </a:lnTo>
                <a:lnTo>
                  <a:pt x="158353" y="323161"/>
                </a:lnTo>
                <a:lnTo>
                  <a:pt x="117267" y="323852"/>
                </a:lnTo>
                <a:lnTo>
                  <a:pt x="105775" y="323910"/>
                </a:lnTo>
                <a:lnTo>
                  <a:pt x="100997" y="322973"/>
                </a:lnTo>
                <a:lnTo>
                  <a:pt x="89721" y="318056"/>
                </a:lnTo>
                <a:lnTo>
                  <a:pt x="86484" y="317166"/>
                </a:lnTo>
                <a:lnTo>
                  <a:pt x="77152" y="315384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103"/>
          <p:cNvSpPr/>
          <p:nvPr/>
        </p:nvSpPr>
        <p:spPr>
          <a:xfrm>
            <a:off x="6112468" y="5417968"/>
            <a:ext cx="294048" cy="274125"/>
          </a:xfrm>
          <a:custGeom>
            <a:avLst/>
            <a:gdLst/>
            <a:ahLst/>
            <a:cxnLst/>
            <a:rect l="0" t="0" r="0" b="0"/>
            <a:pathLst>
              <a:path w="294048" h="274125">
                <a:moveTo>
                  <a:pt x="294047" y="59859"/>
                </a:moveTo>
                <a:lnTo>
                  <a:pt x="284945" y="50758"/>
                </a:lnTo>
                <a:lnTo>
                  <a:pt x="281311" y="48076"/>
                </a:lnTo>
                <a:lnTo>
                  <a:pt x="274734" y="45097"/>
                </a:lnTo>
                <a:lnTo>
                  <a:pt x="272599" y="43350"/>
                </a:lnTo>
                <a:lnTo>
                  <a:pt x="271176" y="41234"/>
                </a:lnTo>
                <a:lnTo>
                  <a:pt x="270227" y="38869"/>
                </a:lnTo>
                <a:lnTo>
                  <a:pt x="264340" y="30992"/>
                </a:lnTo>
                <a:lnTo>
                  <a:pt x="256564" y="22625"/>
                </a:lnTo>
                <a:lnTo>
                  <a:pt x="250961" y="19796"/>
                </a:lnTo>
                <a:lnTo>
                  <a:pt x="243415" y="16958"/>
                </a:lnTo>
                <a:lnTo>
                  <a:pt x="234575" y="14113"/>
                </a:lnTo>
                <a:lnTo>
                  <a:pt x="227729" y="11265"/>
                </a:lnTo>
                <a:lnTo>
                  <a:pt x="222212" y="8413"/>
                </a:lnTo>
                <a:lnTo>
                  <a:pt x="217582" y="5559"/>
                </a:lnTo>
                <a:lnTo>
                  <a:pt x="212590" y="3656"/>
                </a:lnTo>
                <a:lnTo>
                  <a:pt x="207357" y="2388"/>
                </a:lnTo>
                <a:lnTo>
                  <a:pt x="201964" y="1543"/>
                </a:lnTo>
                <a:lnTo>
                  <a:pt x="194558" y="979"/>
                </a:lnTo>
                <a:lnTo>
                  <a:pt x="185811" y="603"/>
                </a:lnTo>
                <a:lnTo>
                  <a:pt x="160377" y="74"/>
                </a:lnTo>
                <a:lnTo>
                  <a:pt x="153498" y="0"/>
                </a:lnTo>
                <a:lnTo>
                  <a:pt x="147008" y="903"/>
                </a:lnTo>
                <a:lnTo>
                  <a:pt x="140776" y="2458"/>
                </a:lnTo>
                <a:lnTo>
                  <a:pt x="112535" y="11796"/>
                </a:lnTo>
                <a:lnTo>
                  <a:pt x="105411" y="15435"/>
                </a:lnTo>
                <a:lnTo>
                  <a:pt x="98757" y="19765"/>
                </a:lnTo>
                <a:lnTo>
                  <a:pt x="92416" y="24557"/>
                </a:lnTo>
                <a:lnTo>
                  <a:pt x="86284" y="28705"/>
                </a:lnTo>
                <a:lnTo>
                  <a:pt x="80291" y="32422"/>
                </a:lnTo>
                <a:lnTo>
                  <a:pt x="74390" y="35853"/>
                </a:lnTo>
                <a:lnTo>
                  <a:pt x="68552" y="40998"/>
                </a:lnTo>
                <a:lnTo>
                  <a:pt x="62754" y="47284"/>
                </a:lnTo>
                <a:lnTo>
                  <a:pt x="56984" y="54333"/>
                </a:lnTo>
                <a:lnTo>
                  <a:pt x="50280" y="63795"/>
                </a:lnTo>
                <a:lnTo>
                  <a:pt x="42953" y="74866"/>
                </a:lnTo>
                <a:lnTo>
                  <a:pt x="35211" y="87009"/>
                </a:lnTo>
                <a:lnTo>
                  <a:pt x="28145" y="99866"/>
                </a:lnTo>
                <a:lnTo>
                  <a:pt x="21528" y="113201"/>
                </a:lnTo>
                <a:lnTo>
                  <a:pt x="15213" y="126853"/>
                </a:lnTo>
                <a:lnTo>
                  <a:pt x="10050" y="140717"/>
                </a:lnTo>
                <a:lnTo>
                  <a:pt x="5655" y="154722"/>
                </a:lnTo>
                <a:lnTo>
                  <a:pt x="1773" y="168821"/>
                </a:lnTo>
                <a:lnTo>
                  <a:pt x="137" y="181078"/>
                </a:lnTo>
                <a:lnTo>
                  <a:pt x="0" y="192107"/>
                </a:lnTo>
                <a:lnTo>
                  <a:pt x="861" y="202317"/>
                </a:lnTo>
                <a:lnTo>
                  <a:pt x="1434" y="211029"/>
                </a:lnTo>
                <a:lnTo>
                  <a:pt x="2071" y="225788"/>
                </a:lnTo>
                <a:lnTo>
                  <a:pt x="5099" y="232390"/>
                </a:lnTo>
                <a:lnTo>
                  <a:pt x="9975" y="238698"/>
                </a:lnTo>
                <a:lnTo>
                  <a:pt x="16083" y="244808"/>
                </a:lnTo>
                <a:lnTo>
                  <a:pt x="22060" y="249833"/>
                </a:lnTo>
                <a:lnTo>
                  <a:pt x="27950" y="254136"/>
                </a:lnTo>
                <a:lnTo>
                  <a:pt x="33781" y="257957"/>
                </a:lnTo>
                <a:lnTo>
                  <a:pt x="42801" y="264743"/>
                </a:lnTo>
                <a:lnTo>
                  <a:pt x="46539" y="267886"/>
                </a:lnTo>
                <a:lnTo>
                  <a:pt x="50937" y="269981"/>
                </a:lnTo>
                <a:lnTo>
                  <a:pt x="55774" y="271378"/>
                </a:lnTo>
                <a:lnTo>
                  <a:pt x="60903" y="272309"/>
                </a:lnTo>
                <a:lnTo>
                  <a:pt x="66228" y="272930"/>
                </a:lnTo>
                <a:lnTo>
                  <a:pt x="71682" y="273344"/>
                </a:lnTo>
                <a:lnTo>
                  <a:pt x="77223" y="273620"/>
                </a:lnTo>
                <a:lnTo>
                  <a:pt x="91001" y="273926"/>
                </a:lnTo>
                <a:lnTo>
                  <a:pt x="118578" y="274124"/>
                </a:lnTo>
                <a:lnTo>
                  <a:pt x="124680" y="273187"/>
                </a:lnTo>
                <a:lnTo>
                  <a:pt x="130653" y="271611"/>
                </a:lnTo>
                <a:lnTo>
                  <a:pt x="158478" y="262236"/>
                </a:lnTo>
                <a:lnTo>
                  <a:pt x="165568" y="259547"/>
                </a:lnTo>
                <a:lnTo>
                  <a:pt x="172199" y="256802"/>
                </a:lnTo>
                <a:lnTo>
                  <a:pt x="178525" y="254020"/>
                </a:lnTo>
                <a:lnTo>
                  <a:pt x="184647" y="250259"/>
                </a:lnTo>
                <a:lnTo>
                  <a:pt x="190634" y="245847"/>
                </a:lnTo>
                <a:lnTo>
                  <a:pt x="196530" y="241002"/>
                </a:lnTo>
                <a:lnTo>
                  <a:pt x="202365" y="236818"/>
                </a:lnTo>
                <a:lnTo>
                  <a:pt x="208161" y="233077"/>
                </a:lnTo>
                <a:lnTo>
                  <a:pt x="213929" y="229630"/>
                </a:lnTo>
                <a:lnTo>
                  <a:pt x="219680" y="226380"/>
                </a:lnTo>
                <a:lnTo>
                  <a:pt x="231150" y="220228"/>
                </a:lnTo>
                <a:lnTo>
                  <a:pt x="250218" y="209240"/>
                </a:lnTo>
                <a:lnTo>
                  <a:pt x="285474" y="188447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104"/>
          <p:cNvSpPr/>
          <p:nvPr/>
        </p:nvSpPr>
        <p:spPr>
          <a:xfrm>
            <a:off x="6042471" y="6000750"/>
            <a:ext cx="261175" cy="308596"/>
          </a:xfrm>
          <a:custGeom>
            <a:avLst/>
            <a:gdLst/>
            <a:ahLst/>
            <a:cxnLst/>
            <a:rect l="0" t="0" r="0" b="0"/>
            <a:pathLst>
              <a:path w="261175" h="308596">
                <a:moveTo>
                  <a:pt x="46861" y="0"/>
                </a:moveTo>
                <a:lnTo>
                  <a:pt x="42311" y="9102"/>
                </a:lnTo>
                <a:lnTo>
                  <a:pt x="40076" y="18650"/>
                </a:lnTo>
                <a:lnTo>
                  <a:pt x="39480" y="23863"/>
                </a:lnTo>
                <a:lnTo>
                  <a:pt x="39083" y="29243"/>
                </a:lnTo>
                <a:lnTo>
                  <a:pt x="38818" y="34736"/>
                </a:lnTo>
                <a:lnTo>
                  <a:pt x="38642" y="40302"/>
                </a:lnTo>
                <a:lnTo>
                  <a:pt x="37572" y="45918"/>
                </a:lnTo>
                <a:lnTo>
                  <a:pt x="35906" y="51567"/>
                </a:lnTo>
                <a:lnTo>
                  <a:pt x="33842" y="57238"/>
                </a:lnTo>
                <a:lnTo>
                  <a:pt x="32467" y="62924"/>
                </a:lnTo>
                <a:lnTo>
                  <a:pt x="31550" y="68619"/>
                </a:lnTo>
                <a:lnTo>
                  <a:pt x="30939" y="74321"/>
                </a:lnTo>
                <a:lnTo>
                  <a:pt x="28626" y="84790"/>
                </a:lnTo>
                <a:lnTo>
                  <a:pt x="20977" y="114201"/>
                </a:lnTo>
                <a:lnTo>
                  <a:pt x="18175" y="126617"/>
                </a:lnTo>
                <a:lnTo>
                  <a:pt x="16307" y="136799"/>
                </a:lnTo>
                <a:lnTo>
                  <a:pt x="13279" y="157002"/>
                </a:lnTo>
                <a:lnTo>
                  <a:pt x="8758" y="185031"/>
                </a:lnTo>
                <a:lnTo>
                  <a:pt x="6219" y="195744"/>
                </a:lnTo>
                <a:lnTo>
                  <a:pt x="3574" y="203838"/>
                </a:lnTo>
                <a:lnTo>
                  <a:pt x="858" y="210187"/>
                </a:lnTo>
                <a:lnTo>
                  <a:pt x="0" y="216324"/>
                </a:lnTo>
                <a:lnTo>
                  <a:pt x="381" y="222322"/>
                </a:lnTo>
                <a:lnTo>
                  <a:pt x="1586" y="228224"/>
                </a:lnTo>
                <a:lnTo>
                  <a:pt x="3343" y="235017"/>
                </a:lnTo>
                <a:lnTo>
                  <a:pt x="5467" y="242403"/>
                </a:lnTo>
                <a:lnTo>
                  <a:pt x="7835" y="250184"/>
                </a:lnTo>
                <a:lnTo>
                  <a:pt x="9413" y="256325"/>
                </a:lnTo>
                <a:lnTo>
                  <a:pt x="11168" y="265687"/>
                </a:lnTo>
                <a:lnTo>
                  <a:pt x="12588" y="270469"/>
                </a:lnTo>
                <a:lnTo>
                  <a:pt x="14487" y="275563"/>
                </a:lnTo>
                <a:lnTo>
                  <a:pt x="16706" y="280864"/>
                </a:lnTo>
                <a:lnTo>
                  <a:pt x="21711" y="289293"/>
                </a:lnTo>
                <a:lnTo>
                  <a:pt x="24380" y="292875"/>
                </a:lnTo>
                <a:lnTo>
                  <a:pt x="32424" y="299394"/>
                </a:lnTo>
                <a:lnTo>
                  <a:pt x="37236" y="302466"/>
                </a:lnTo>
                <a:lnTo>
                  <a:pt x="45123" y="305879"/>
                </a:lnTo>
                <a:lnTo>
                  <a:pt x="51804" y="307396"/>
                </a:lnTo>
                <a:lnTo>
                  <a:pt x="57948" y="308071"/>
                </a:lnTo>
                <a:lnTo>
                  <a:pt x="61872" y="308250"/>
                </a:lnTo>
                <a:lnTo>
                  <a:pt x="75545" y="308504"/>
                </a:lnTo>
                <a:lnTo>
                  <a:pt x="96770" y="308595"/>
                </a:lnTo>
                <a:lnTo>
                  <a:pt x="102993" y="307648"/>
                </a:lnTo>
                <a:lnTo>
                  <a:pt x="110001" y="306064"/>
                </a:lnTo>
                <a:lnTo>
                  <a:pt x="146328" y="296677"/>
                </a:lnTo>
                <a:lnTo>
                  <a:pt x="155082" y="293987"/>
                </a:lnTo>
                <a:lnTo>
                  <a:pt x="162824" y="291241"/>
                </a:lnTo>
                <a:lnTo>
                  <a:pt x="169890" y="288458"/>
                </a:lnTo>
                <a:lnTo>
                  <a:pt x="176505" y="285651"/>
                </a:lnTo>
                <a:lnTo>
                  <a:pt x="188936" y="279991"/>
                </a:lnTo>
                <a:lnTo>
                  <a:pt x="193965" y="278100"/>
                </a:lnTo>
                <a:lnTo>
                  <a:pt x="202093" y="276000"/>
                </a:lnTo>
                <a:lnTo>
                  <a:pt x="206547" y="274487"/>
                </a:lnTo>
                <a:lnTo>
                  <a:pt x="211421" y="272527"/>
                </a:lnTo>
                <a:lnTo>
                  <a:pt x="216575" y="270267"/>
                </a:lnTo>
                <a:lnTo>
                  <a:pt x="220964" y="268760"/>
                </a:lnTo>
                <a:lnTo>
                  <a:pt x="228380" y="267086"/>
                </a:lnTo>
                <a:lnTo>
                  <a:pt x="234851" y="263802"/>
                </a:lnTo>
                <a:lnTo>
                  <a:pt x="237910" y="261593"/>
                </a:lnTo>
                <a:lnTo>
                  <a:pt x="243849" y="259138"/>
                </a:lnTo>
                <a:lnTo>
                  <a:pt x="246767" y="258484"/>
                </a:lnTo>
                <a:lnTo>
                  <a:pt x="252548" y="255217"/>
                </a:lnTo>
                <a:lnTo>
                  <a:pt x="261174" y="248602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105"/>
          <p:cNvSpPr/>
          <p:nvPr/>
        </p:nvSpPr>
        <p:spPr>
          <a:xfrm>
            <a:off x="6072187" y="6180772"/>
            <a:ext cx="265748" cy="60008"/>
          </a:xfrm>
          <a:custGeom>
            <a:avLst/>
            <a:gdLst/>
            <a:ahLst/>
            <a:cxnLst/>
            <a:rect l="0" t="0" r="0" b="0"/>
            <a:pathLst>
              <a:path w="265748" h="60008">
                <a:moveTo>
                  <a:pt x="0" y="60007"/>
                </a:moveTo>
                <a:lnTo>
                  <a:pt x="9102" y="55457"/>
                </a:lnTo>
                <a:lnTo>
                  <a:pt x="12735" y="54116"/>
                </a:lnTo>
                <a:lnTo>
                  <a:pt x="19313" y="52626"/>
                </a:lnTo>
                <a:lnTo>
                  <a:pt x="23352" y="51277"/>
                </a:lnTo>
                <a:lnTo>
                  <a:pt x="27951" y="49425"/>
                </a:lnTo>
                <a:lnTo>
                  <a:pt x="32921" y="47237"/>
                </a:lnTo>
                <a:lnTo>
                  <a:pt x="43524" y="42267"/>
                </a:lnTo>
                <a:lnTo>
                  <a:pt x="49019" y="39608"/>
                </a:lnTo>
                <a:lnTo>
                  <a:pt x="55539" y="37836"/>
                </a:lnTo>
                <a:lnTo>
                  <a:pt x="62744" y="36653"/>
                </a:lnTo>
                <a:lnTo>
                  <a:pt x="70404" y="35866"/>
                </a:lnTo>
                <a:lnTo>
                  <a:pt x="77416" y="34388"/>
                </a:lnTo>
                <a:lnTo>
                  <a:pt x="83996" y="32451"/>
                </a:lnTo>
                <a:lnTo>
                  <a:pt x="104897" y="25173"/>
                </a:lnTo>
                <a:lnTo>
                  <a:pt x="112795" y="22497"/>
                </a:lnTo>
                <a:lnTo>
                  <a:pt x="119964" y="20713"/>
                </a:lnTo>
                <a:lnTo>
                  <a:pt x="126648" y="19524"/>
                </a:lnTo>
                <a:lnTo>
                  <a:pt x="133010" y="18731"/>
                </a:lnTo>
                <a:lnTo>
                  <a:pt x="139155" y="17250"/>
                </a:lnTo>
                <a:lnTo>
                  <a:pt x="145158" y="15310"/>
                </a:lnTo>
                <a:lnTo>
                  <a:pt x="151065" y="13064"/>
                </a:lnTo>
                <a:lnTo>
                  <a:pt x="156907" y="11567"/>
                </a:lnTo>
                <a:lnTo>
                  <a:pt x="162708" y="10569"/>
                </a:lnTo>
                <a:lnTo>
                  <a:pt x="168479" y="9903"/>
                </a:lnTo>
                <a:lnTo>
                  <a:pt x="177089" y="9460"/>
                </a:lnTo>
                <a:lnTo>
                  <a:pt x="208152" y="8836"/>
                </a:lnTo>
                <a:lnTo>
                  <a:pt x="241853" y="8607"/>
                </a:lnTo>
                <a:lnTo>
                  <a:pt x="246960" y="7643"/>
                </a:lnTo>
                <a:lnTo>
                  <a:pt x="250365" y="6048"/>
                </a:lnTo>
                <a:lnTo>
                  <a:pt x="265747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106"/>
          <p:cNvSpPr/>
          <p:nvPr/>
        </p:nvSpPr>
        <p:spPr>
          <a:xfrm>
            <a:off x="6046470" y="6095047"/>
            <a:ext cx="274321" cy="94299"/>
          </a:xfrm>
          <a:custGeom>
            <a:avLst/>
            <a:gdLst/>
            <a:ahLst/>
            <a:cxnLst/>
            <a:rect l="0" t="0" r="0" b="0"/>
            <a:pathLst>
              <a:path w="274321" h="94299">
                <a:moveTo>
                  <a:pt x="0" y="94298"/>
                </a:moveTo>
                <a:lnTo>
                  <a:pt x="4550" y="85196"/>
                </a:lnTo>
                <a:lnTo>
                  <a:pt x="6843" y="81562"/>
                </a:lnTo>
                <a:lnTo>
                  <a:pt x="9324" y="78188"/>
                </a:lnTo>
                <a:lnTo>
                  <a:pt x="11931" y="74985"/>
                </a:lnTo>
                <a:lnTo>
                  <a:pt x="14622" y="71897"/>
                </a:lnTo>
                <a:lnTo>
                  <a:pt x="17368" y="68887"/>
                </a:lnTo>
                <a:lnTo>
                  <a:pt x="20151" y="65927"/>
                </a:lnTo>
                <a:lnTo>
                  <a:pt x="23911" y="63001"/>
                </a:lnTo>
                <a:lnTo>
                  <a:pt x="28323" y="60099"/>
                </a:lnTo>
                <a:lnTo>
                  <a:pt x="33170" y="57210"/>
                </a:lnTo>
                <a:lnTo>
                  <a:pt x="38305" y="54333"/>
                </a:lnTo>
                <a:lnTo>
                  <a:pt x="49092" y="48596"/>
                </a:lnTo>
                <a:lnTo>
                  <a:pt x="65874" y="40011"/>
                </a:lnTo>
                <a:lnTo>
                  <a:pt x="72491" y="37151"/>
                </a:lnTo>
                <a:lnTo>
                  <a:pt x="79760" y="34293"/>
                </a:lnTo>
                <a:lnTo>
                  <a:pt x="87463" y="31434"/>
                </a:lnTo>
                <a:lnTo>
                  <a:pt x="94503" y="28576"/>
                </a:lnTo>
                <a:lnTo>
                  <a:pt x="101102" y="25718"/>
                </a:lnTo>
                <a:lnTo>
                  <a:pt x="113514" y="20003"/>
                </a:lnTo>
                <a:lnTo>
                  <a:pt x="125381" y="14288"/>
                </a:lnTo>
                <a:lnTo>
                  <a:pt x="131212" y="12383"/>
                </a:lnTo>
                <a:lnTo>
                  <a:pt x="137005" y="11113"/>
                </a:lnTo>
                <a:lnTo>
                  <a:pt x="142771" y="10266"/>
                </a:lnTo>
                <a:lnTo>
                  <a:pt x="148520" y="8749"/>
                </a:lnTo>
                <a:lnTo>
                  <a:pt x="154258" y="6785"/>
                </a:lnTo>
                <a:lnTo>
                  <a:pt x="159989" y="4523"/>
                </a:lnTo>
                <a:lnTo>
                  <a:pt x="168572" y="3016"/>
                </a:lnTo>
                <a:lnTo>
                  <a:pt x="179056" y="2011"/>
                </a:lnTo>
                <a:lnTo>
                  <a:pt x="274320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107"/>
          <p:cNvSpPr/>
          <p:nvPr/>
        </p:nvSpPr>
        <p:spPr>
          <a:xfrm>
            <a:off x="8027071" y="2203132"/>
            <a:ext cx="51082" cy="454344"/>
          </a:xfrm>
          <a:custGeom>
            <a:avLst/>
            <a:gdLst/>
            <a:ahLst/>
            <a:cxnLst/>
            <a:rect l="0" t="0" r="0" b="0"/>
            <a:pathLst>
              <a:path w="51082" h="454344">
                <a:moveTo>
                  <a:pt x="8219" y="0"/>
                </a:moveTo>
                <a:lnTo>
                  <a:pt x="838" y="7381"/>
                </a:lnTo>
                <a:lnTo>
                  <a:pt x="176" y="15663"/>
                </a:lnTo>
                <a:lnTo>
                  <a:pt x="0" y="21872"/>
                </a:lnTo>
                <a:lnTo>
                  <a:pt x="834" y="36489"/>
                </a:lnTo>
                <a:lnTo>
                  <a:pt x="4302" y="80670"/>
                </a:lnTo>
                <a:lnTo>
                  <a:pt x="6560" y="99500"/>
                </a:lnTo>
                <a:lnTo>
                  <a:pt x="9018" y="114911"/>
                </a:lnTo>
                <a:lnTo>
                  <a:pt x="11609" y="128042"/>
                </a:lnTo>
                <a:lnTo>
                  <a:pt x="13337" y="139654"/>
                </a:lnTo>
                <a:lnTo>
                  <a:pt x="14488" y="150253"/>
                </a:lnTo>
                <a:lnTo>
                  <a:pt x="15256" y="160176"/>
                </a:lnTo>
                <a:lnTo>
                  <a:pt x="15768" y="169649"/>
                </a:lnTo>
                <a:lnTo>
                  <a:pt x="16336" y="187795"/>
                </a:lnTo>
                <a:lnTo>
                  <a:pt x="17440" y="196634"/>
                </a:lnTo>
                <a:lnTo>
                  <a:pt x="19129" y="205384"/>
                </a:lnTo>
                <a:lnTo>
                  <a:pt x="31387" y="256352"/>
                </a:lnTo>
                <a:lnTo>
                  <a:pt x="36931" y="282209"/>
                </a:lnTo>
                <a:lnTo>
                  <a:pt x="38790" y="293867"/>
                </a:lnTo>
                <a:lnTo>
                  <a:pt x="40029" y="304496"/>
                </a:lnTo>
                <a:lnTo>
                  <a:pt x="40856" y="314440"/>
                </a:lnTo>
                <a:lnTo>
                  <a:pt x="41407" y="323927"/>
                </a:lnTo>
                <a:lnTo>
                  <a:pt x="42019" y="342088"/>
                </a:lnTo>
                <a:lnTo>
                  <a:pt x="43134" y="352836"/>
                </a:lnTo>
                <a:lnTo>
                  <a:pt x="44830" y="364764"/>
                </a:lnTo>
                <a:lnTo>
                  <a:pt x="46914" y="377479"/>
                </a:lnTo>
                <a:lnTo>
                  <a:pt x="48304" y="386907"/>
                </a:lnTo>
                <a:lnTo>
                  <a:pt x="49230" y="394146"/>
                </a:lnTo>
                <a:lnTo>
                  <a:pt x="51081" y="45434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108"/>
          <p:cNvSpPr/>
          <p:nvPr/>
        </p:nvSpPr>
        <p:spPr>
          <a:xfrm>
            <a:off x="7949565" y="2177920"/>
            <a:ext cx="517485" cy="419032"/>
          </a:xfrm>
          <a:custGeom>
            <a:avLst/>
            <a:gdLst/>
            <a:ahLst/>
            <a:cxnLst/>
            <a:rect l="0" t="0" r="0" b="0"/>
            <a:pathLst>
              <a:path w="517485" h="419032">
                <a:moveTo>
                  <a:pt x="0" y="93792"/>
                </a:moveTo>
                <a:lnTo>
                  <a:pt x="4551" y="80140"/>
                </a:lnTo>
                <a:lnTo>
                  <a:pt x="6843" y="76118"/>
                </a:lnTo>
                <a:lnTo>
                  <a:pt x="9325" y="73437"/>
                </a:lnTo>
                <a:lnTo>
                  <a:pt x="19907" y="64583"/>
                </a:lnTo>
                <a:lnTo>
                  <a:pt x="30754" y="55093"/>
                </a:lnTo>
                <a:lnTo>
                  <a:pt x="45102" y="44525"/>
                </a:lnTo>
                <a:lnTo>
                  <a:pt x="53880" y="39992"/>
                </a:lnTo>
                <a:lnTo>
                  <a:pt x="63542" y="36018"/>
                </a:lnTo>
                <a:lnTo>
                  <a:pt x="101876" y="22796"/>
                </a:lnTo>
                <a:lnTo>
                  <a:pt x="111732" y="19791"/>
                </a:lnTo>
                <a:lnTo>
                  <a:pt x="132843" y="13913"/>
                </a:lnTo>
                <a:lnTo>
                  <a:pt x="166149" y="5248"/>
                </a:lnTo>
                <a:lnTo>
                  <a:pt x="177441" y="3330"/>
                </a:lnTo>
                <a:lnTo>
                  <a:pt x="188779" y="2052"/>
                </a:lnTo>
                <a:lnTo>
                  <a:pt x="200147" y="1199"/>
                </a:lnTo>
                <a:lnTo>
                  <a:pt x="212489" y="631"/>
                </a:lnTo>
                <a:lnTo>
                  <a:pt x="238901" y="0"/>
                </a:lnTo>
                <a:lnTo>
                  <a:pt x="252613" y="784"/>
                </a:lnTo>
                <a:lnTo>
                  <a:pt x="266516" y="2259"/>
                </a:lnTo>
                <a:lnTo>
                  <a:pt x="280547" y="4195"/>
                </a:lnTo>
                <a:lnTo>
                  <a:pt x="293711" y="5486"/>
                </a:lnTo>
                <a:lnTo>
                  <a:pt x="306297" y="6346"/>
                </a:lnTo>
                <a:lnTo>
                  <a:pt x="318499" y="6920"/>
                </a:lnTo>
                <a:lnTo>
                  <a:pt x="329490" y="9207"/>
                </a:lnTo>
                <a:lnTo>
                  <a:pt x="339674" y="12637"/>
                </a:lnTo>
                <a:lnTo>
                  <a:pt x="349323" y="16829"/>
                </a:lnTo>
                <a:lnTo>
                  <a:pt x="358611" y="20576"/>
                </a:lnTo>
                <a:lnTo>
                  <a:pt x="376552" y="27279"/>
                </a:lnTo>
                <a:lnTo>
                  <a:pt x="386291" y="31353"/>
                </a:lnTo>
                <a:lnTo>
                  <a:pt x="396592" y="35973"/>
                </a:lnTo>
                <a:lnTo>
                  <a:pt x="407269" y="40959"/>
                </a:lnTo>
                <a:lnTo>
                  <a:pt x="417246" y="46187"/>
                </a:lnTo>
                <a:lnTo>
                  <a:pt x="426753" y="51578"/>
                </a:lnTo>
                <a:lnTo>
                  <a:pt x="435950" y="57077"/>
                </a:lnTo>
                <a:lnTo>
                  <a:pt x="453787" y="68267"/>
                </a:lnTo>
                <a:lnTo>
                  <a:pt x="462545" y="73918"/>
                </a:lnTo>
                <a:lnTo>
                  <a:pt x="471241" y="82448"/>
                </a:lnTo>
                <a:lnTo>
                  <a:pt x="479895" y="92897"/>
                </a:lnTo>
                <a:lnTo>
                  <a:pt x="488523" y="104625"/>
                </a:lnTo>
                <a:lnTo>
                  <a:pt x="495227" y="115302"/>
                </a:lnTo>
                <a:lnTo>
                  <a:pt x="500648" y="125277"/>
                </a:lnTo>
                <a:lnTo>
                  <a:pt x="505215" y="134784"/>
                </a:lnTo>
                <a:lnTo>
                  <a:pt x="509213" y="143980"/>
                </a:lnTo>
                <a:lnTo>
                  <a:pt x="512830" y="152968"/>
                </a:lnTo>
                <a:lnTo>
                  <a:pt x="516194" y="161818"/>
                </a:lnTo>
                <a:lnTo>
                  <a:pt x="517484" y="170575"/>
                </a:lnTo>
                <a:lnTo>
                  <a:pt x="517391" y="179271"/>
                </a:lnTo>
                <a:lnTo>
                  <a:pt x="516377" y="187926"/>
                </a:lnTo>
                <a:lnTo>
                  <a:pt x="515702" y="196553"/>
                </a:lnTo>
                <a:lnTo>
                  <a:pt x="515252" y="205162"/>
                </a:lnTo>
                <a:lnTo>
                  <a:pt x="514950" y="213758"/>
                </a:lnTo>
                <a:lnTo>
                  <a:pt x="512845" y="222347"/>
                </a:lnTo>
                <a:lnTo>
                  <a:pt x="509537" y="230930"/>
                </a:lnTo>
                <a:lnTo>
                  <a:pt x="505426" y="239510"/>
                </a:lnTo>
                <a:lnTo>
                  <a:pt x="500780" y="248087"/>
                </a:lnTo>
                <a:lnTo>
                  <a:pt x="495778" y="256663"/>
                </a:lnTo>
                <a:lnTo>
                  <a:pt x="490539" y="265238"/>
                </a:lnTo>
                <a:lnTo>
                  <a:pt x="484189" y="274764"/>
                </a:lnTo>
                <a:lnTo>
                  <a:pt x="469512" y="295509"/>
                </a:lnTo>
                <a:lnTo>
                  <a:pt x="462550" y="304470"/>
                </a:lnTo>
                <a:lnTo>
                  <a:pt x="456005" y="312349"/>
                </a:lnTo>
                <a:lnTo>
                  <a:pt x="449736" y="319507"/>
                </a:lnTo>
                <a:lnTo>
                  <a:pt x="441746" y="327136"/>
                </a:lnTo>
                <a:lnTo>
                  <a:pt x="432610" y="335080"/>
                </a:lnTo>
                <a:lnTo>
                  <a:pt x="422709" y="343233"/>
                </a:lnTo>
                <a:lnTo>
                  <a:pt x="413251" y="350574"/>
                </a:lnTo>
                <a:lnTo>
                  <a:pt x="404087" y="357372"/>
                </a:lnTo>
                <a:lnTo>
                  <a:pt x="386286" y="370006"/>
                </a:lnTo>
                <a:lnTo>
                  <a:pt x="368850" y="381972"/>
                </a:lnTo>
                <a:lnTo>
                  <a:pt x="360200" y="386877"/>
                </a:lnTo>
                <a:lnTo>
                  <a:pt x="351576" y="391099"/>
                </a:lnTo>
                <a:lnTo>
                  <a:pt x="342969" y="394867"/>
                </a:lnTo>
                <a:lnTo>
                  <a:pt x="333421" y="398331"/>
                </a:lnTo>
                <a:lnTo>
                  <a:pt x="323245" y="401593"/>
                </a:lnTo>
                <a:lnTo>
                  <a:pt x="302732" y="407758"/>
                </a:lnTo>
                <a:lnTo>
                  <a:pt x="284089" y="413672"/>
                </a:lnTo>
                <a:lnTo>
                  <a:pt x="275118" y="415630"/>
                </a:lnTo>
                <a:lnTo>
                  <a:pt x="266280" y="416936"/>
                </a:lnTo>
                <a:lnTo>
                  <a:pt x="257529" y="417806"/>
                </a:lnTo>
                <a:lnTo>
                  <a:pt x="242727" y="418774"/>
                </a:lnTo>
                <a:lnTo>
                  <a:pt x="236112" y="419031"/>
                </a:lnTo>
                <a:lnTo>
                  <a:pt x="180022" y="41097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PenAnnotation109"/>
          <p:cNvSpPr/>
          <p:nvPr/>
        </p:nvSpPr>
        <p:spPr>
          <a:xfrm>
            <a:off x="7786687" y="2708910"/>
            <a:ext cx="471489" cy="423623"/>
          </a:xfrm>
          <a:custGeom>
            <a:avLst/>
            <a:gdLst/>
            <a:ahLst/>
            <a:cxnLst/>
            <a:rect l="0" t="0" r="0" b="0"/>
            <a:pathLst>
              <a:path w="471489" h="423623">
                <a:moveTo>
                  <a:pt x="0" y="60007"/>
                </a:moveTo>
                <a:lnTo>
                  <a:pt x="4551" y="64558"/>
                </a:lnTo>
                <a:lnTo>
                  <a:pt x="5892" y="66851"/>
                </a:lnTo>
                <a:lnTo>
                  <a:pt x="7381" y="71939"/>
                </a:lnTo>
                <a:lnTo>
                  <a:pt x="8337" y="84871"/>
                </a:lnTo>
                <a:lnTo>
                  <a:pt x="8572" y="267456"/>
                </a:lnTo>
                <a:lnTo>
                  <a:pt x="9525" y="274506"/>
                </a:lnTo>
                <a:lnTo>
                  <a:pt x="13123" y="287420"/>
                </a:lnTo>
                <a:lnTo>
                  <a:pt x="14463" y="296388"/>
                </a:lnTo>
                <a:lnTo>
                  <a:pt x="15358" y="307130"/>
                </a:lnTo>
                <a:lnTo>
                  <a:pt x="15953" y="319053"/>
                </a:lnTo>
                <a:lnTo>
                  <a:pt x="17303" y="330812"/>
                </a:lnTo>
                <a:lnTo>
                  <a:pt x="19155" y="342461"/>
                </a:lnTo>
                <a:lnTo>
                  <a:pt x="21343" y="354037"/>
                </a:lnTo>
                <a:lnTo>
                  <a:pt x="22801" y="363660"/>
                </a:lnTo>
                <a:lnTo>
                  <a:pt x="23773" y="371980"/>
                </a:lnTo>
                <a:lnTo>
                  <a:pt x="24422" y="379431"/>
                </a:lnTo>
                <a:lnTo>
                  <a:pt x="24854" y="388209"/>
                </a:lnTo>
                <a:lnTo>
                  <a:pt x="25333" y="408122"/>
                </a:lnTo>
                <a:lnTo>
                  <a:pt x="24509" y="414956"/>
                </a:lnTo>
                <a:lnTo>
                  <a:pt x="23007" y="419512"/>
                </a:lnTo>
                <a:lnTo>
                  <a:pt x="21053" y="422550"/>
                </a:lnTo>
                <a:lnTo>
                  <a:pt x="19750" y="423622"/>
                </a:lnTo>
                <a:lnTo>
                  <a:pt x="18882" y="423385"/>
                </a:lnTo>
                <a:lnTo>
                  <a:pt x="18303" y="422274"/>
                </a:lnTo>
                <a:lnTo>
                  <a:pt x="17488" y="411609"/>
                </a:lnTo>
                <a:lnTo>
                  <a:pt x="14757" y="401694"/>
                </a:lnTo>
                <a:lnTo>
                  <a:pt x="11322" y="390938"/>
                </a:lnTo>
                <a:lnTo>
                  <a:pt x="9794" y="379808"/>
                </a:lnTo>
                <a:lnTo>
                  <a:pt x="9116" y="368511"/>
                </a:lnTo>
                <a:lnTo>
                  <a:pt x="8814" y="356187"/>
                </a:lnTo>
                <a:lnTo>
                  <a:pt x="8604" y="316674"/>
                </a:lnTo>
                <a:lnTo>
                  <a:pt x="11127" y="276951"/>
                </a:lnTo>
                <a:lnTo>
                  <a:pt x="13133" y="250356"/>
                </a:lnTo>
                <a:lnTo>
                  <a:pt x="15422" y="228817"/>
                </a:lnTo>
                <a:lnTo>
                  <a:pt x="17902" y="210647"/>
                </a:lnTo>
                <a:lnTo>
                  <a:pt x="20507" y="194724"/>
                </a:lnTo>
                <a:lnTo>
                  <a:pt x="25942" y="151631"/>
                </a:lnTo>
                <a:lnTo>
                  <a:pt x="28725" y="126805"/>
                </a:lnTo>
                <a:lnTo>
                  <a:pt x="31532" y="107396"/>
                </a:lnTo>
                <a:lnTo>
                  <a:pt x="34357" y="91600"/>
                </a:lnTo>
                <a:lnTo>
                  <a:pt x="37192" y="78212"/>
                </a:lnTo>
                <a:lnTo>
                  <a:pt x="39081" y="68333"/>
                </a:lnTo>
                <a:lnTo>
                  <a:pt x="40342" y="60796"/>
                </a:lnTo>
                <a:lnTo>
                  <a:pt x="41182" y="54818"/>
                </a:lnTo>
                <a:lnTo>
                  <a:pt x="44655" y="45636"/>
                </a:lnTo>
                <a:lnTo>
                  <a:pt x="48423" y="38380"/>
                </a:lnTo>
                <a:lnTo>
                  <a:pt x="50096" y="31980"/>
                </a:lnTo>
                <a:lnTo>
                  <a:pt x="51495" y="29892"/>
                </a:lnTo>
                <a:lnTo>
                  <a:pt x="53380" y="28501"/>
                </a:lnTo>
                <a:lnTo>
                  <a:pt x="55590" y="27573"/>
                </a:lnTo>
                <a:lnTo>
                  <a:pt x="65979" y="25131"/>
                </a:lnTo>
                <a:lnTo>
                  <a:pt x="71552" y="21329"/>
                </a:lnTo>
                <a:lnTo>
                  <a:pt x="79743" y="19004"/>
                </a:lnTo>
                <a:lnTo>
                  <a:pt x="89734" y="17971"/>
                </a:lnTo>
                <a:lnTo>
                  <a:pt x="100524" y="17512"/>
                </a:lnTo>
                <a:lnTo>
                  <a:pt x="107973" y="18342"/>
                </a:lnTo>
                <a:lnTo>
                  <a:pt x="116750" y="19848"/>
                </a:lnTo>
                <a:lnTo>
                  <a:pt x="126411" y="21804"/>
                </a:lnTo>
                <a:lnTo>
                  <a:pt x="135709" y="23109"/>
                </a:lnTo>
                <a:lnTo>
                  <a:pt x="144766" y="23978"/>
                </a:lnTo>
                <a:lnTo>
                  <a:pt x="153660" y="24558"/>
                </a:lnTo>
                <a:lnTo>
                  <a:pt x="162447" y="23992"/>
                </a:lnTo>
                <a:lnTo>
                  <a:pt x="171163" y="22662"/>
                </a:lnTo>
                <a:lnTo>
                  <a:pt x="179832" y="20823"/>
                </a:lnTo>
                <a:lnTo>
                  <a:pt x="194543" y="18779"/>
                </a:lnTo>
                <a:lnTo>
                  <a:pt x="201133" y="18234"/>
                </a:lnTo>
                <a:lnTo>
                  <a:pt x="209335" y="16918"/>
                </a:lnTo>
                <a:lnTo>
                  <a:pt x="218615" y="15089"/>
                </a:lnTo>
                <a:lnTo>
                  <a:pt x="228610" y="12917"/>
                </a:lnTo>
                <a:lnTo>
                  <a:pt x="239085" y="11468"/>
                </a:lnTo>
                <a:lnTo>
                  <a:pt x="249877" y="10503"/>
                </a:lnTo>
                <a:lnTo>
                  <a:pt x="260883" y="9859"/>
                </a:lnTo>
                <a:lnTo>
                  <a:pt x="271076" y="8478"/>
                </a:lnTo>
                <a:lnTo>
                  <a:pt x="280731" y="6604"/>
                </a:lnTo>
                <a:lnTo>
                  <a:pt x="290023" y="4403"/>
                </a:lnTo>
                <a:lnTo>
                  <a:pt x="300029" y="2935"/>
                </a:lnTo>
                <a:lnTo>
                  <a:pt x="310509" y="1957"/>
                </a:lnTo>
                <a:lnTo>
                  <a:pt x="321307" y="1304"/>
                </a:lnTo>
                <a:lnTo>
                  <a:pt x="343463" y="579"/>
                </a:lnTo>
                <a:lnTo>
                  <a:pt x="397833" y="114"/>
                </a:lnTo>
                <a:lnTo>
                  <a:pt x="471488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PenAnnotation110"/>
          <p:cNvSpPr/>
          <p:nvPr/>
        </p:nvSpPr>
        <p:spPr>
          <a:xfrm>
            <a:off x="7863840" y="2897577"/>
            <a:ext cx="411480" cy="51363"/>
          </a:xfrm>
          <a:custGeom>
            <a:avLst/>
            <a:gdLst/>
            <a:ahLst/>
            <a:cxnLst/>
            <a:rect l="0" t="0" r="0" b="0"/>
            <a:pathLst>
              <a:path w="411480" h="51363">
                <a:moveTo>
                  <a:pt x="0" y="51362"/>
                </a:moveTo>
                <a:lnTo>
                  <a:pt x="60702" y="51362"/>
                </a:lnTo>
                <a:lnTo>
                  <a:pt x="69043" y="50410"/>
                </a:lnTo>
                <a:lnTo>
                  <a:pt x="77461" y="48823"/>
                </a:lnTo>
                <a:lnTo>
                  <a:pt x="85931" y="46812"/>
                </a:lnTo>
                <a:lnTo>
                  <a:pt x="94434" y="44518"/>
                </a:lnTo>
                <a:lnTo>
                  <a:pt x="111503" y="39431"/>
                </a:lnTo>
                <a:lnTo>
                  <a:pt x="123866" y="36740"/>
                </a:lnTo>
                <a:lnTo>
                  <a:pt x="138774" y="33995"/>
                </a:lnTo>
                <a:lnTo>
                  <a:pt x="155382" y="31211"/>
                </a:lnTo>
                <a:lnTo>
                  <a:pt x="169309" y="29356"/>
                </a:lnTo>
                <a:lnTo>
                  <a:pt x="181454" y="28119"/>
                </a:lnTo>
                <a:lnTo>
                  <a:pt x="192406" y="27295"/>
                </a:lnTo>
                <a:lnTo>
                  <a:pt x="202566" y="25792"/>
                </a:lnTo>
                <a:lnTo>
                  <a:pt x="212196" y="23838"/>
                </a:lnTo>
                <a:lnTo>
                  <a:pt x="270938" y="9307"/>
                </a:lnTo>
                <a:lnTo>
                  <a:pt x="285400" y="6181"/>
                </a:lnTo>
                <a:lnTo>
                  <a:pt x="296947" y="4096"/>
                </a:lnTo>
                <a:lnTo>
                  <a:pt x="306549" y="2707"/>
                </a:lnTo>
                <a:lnTo>
                  <a:pt x="315809" y="1780"/>
                </a:lnTo>
                <a:lnTo>
                  <a:pt x="324839" y="1163"/>
                </a:lnTo>
                <a:lnTo>
                  <a:pt x="341540" y="477"/>
                </a:lnTo>
                <a:lnTo>
                  <a:pt x="361653" y="90"/>
                </a:lnTo>
                <a:lnTo>
                  <a:pt x="373777" y="0"/>
                </a:lnTo>
                <a:lnTo>
                  <a:pt x="380629" y="928"/>
                </a:lnTo>
                <a:lnTo>
                  <a:pt x="388056" y="2500"/>
                </a:lnTo>
                <a:lnTo>
                  <a:pt x="411479" y="850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MARTPenAnnotation111"/>
          <p:cNvSpPr/>
          <p:nvPr/>
        </p:nvSpPr>
        <p:spPr>
          <a:xfrm>
            <a:off x="7649684" y="3180635"/>
            <a:ext cx="531339" cy="419667"/>
          </a:xfrm>
          <a:custGeom>
            <a:avLst/>
            <a:gdLst/>
            <a:ahLst/>
            <a:cxnLst/>
            <a:rect l="0" t="0" r="0" b="0"/>
            <a:pathLst>
              <a:path w="531339" h="419667">
                <a:moveTo>
                  <a:pt x="359888" y="59770"/>
                </a:moveTo>
                <a:lnTo>
                  <a:pt x="359888" y="40457"/>
                </a:lnTo>
                <a:lnTo>
                  <a:pt x="357348" y="31819"/>
                </a:lnTo>
                <a:lnTo>
                  <a:pt x="353044" y="22582"/>
                </a:lnTo>
                <a:lnTo>
                  <a:pt x="345266" y="12027"/>
                </a:lnTo>
                <a:lnTo>
                  <a:pt x="339736" y="5848"/>
                </a:lnTo>
                <a:lnTo>
                  <a:pt x="335977" y="3819"/>
                </a:lnTo>
                <a:lnTo>
                  <a:pt x="326718" y="1565"/>
                </a:lnTo>
                <a:lnTo>
                  <a:pt x="310796" y="297"/>
                </a:lnTo>
                <a:lnTo>
                  <a:pt x="299653" y="0"/>
                </a:lnTo>
                <a:lnTo>
                  <a:pt x="285492" y="820"/>
                </a:lnTo>
                <a:lnTo>
                  <a:pt x="275048" y="2372"/>
                </a:lnTo>
                <a:lnTo>
                  <a:pt x="219517" y="11708"/>
                </a:lnTo>
                <a:lnTo>
                  <a:pt x="207252" y="14393"/>
                </a:lnTo>
                <a:lnTo>
                  <a:pt x="197171" y="17136"/>
                </a:lnTo>
                <a:lnTo>
                  <a:pt x="180889" y="23676"/>
                </a:lnTo>
                <a:lnTo>
                  <a:pt x="167303" y="32933"/>
                </a:lnTo>
                <a:lnTo>
                  <a:pt x="152375" y="43397"/>
                </a:lnTo>
                <a:lnTo>
                  <a:pt x="137168" y="54398"/>
                </a:lnTo>
                <a:lnTo>
                  <a:pt x="92316" y="91776"/>
                </a:lnTo>
                <a:lnTo>
                  <a:pt x="82447" y="101110"/>
                </a:lnTo>
                <a:lnTo>
                  <a:pt x="73963" y="110190"/>
                </a:lnTo>
                <a:lnTo>
                  <a:pt x="66401" y="119101"/>
                </a:lnTo>
                <a:lnTo>
                  <a:pt x="58502" y="129804"/>
                </a:lnTo>
                <a:lnTo>
                  <a:pt x="50380" y="141702"/>
                </a:lnTo>
                <a:lnTo>
                  <a:pt x="42106" y="154396"/>
                </a:lnTo>
                <a:lnTo>
                  <a:pt x="35639" y="165716"/>
                </a:lnTo>
                <a:lnTo>
                  <a:pt x="30374" y="176121"/>
                </a:lnTo>
                <a:lnTo>
                  <a:pt x="21984" y="194349"/>
                </a:lnTo>
                <a:lnTo>
                  <a:pt x="15082" y="208800"/>
                </a:lnTo>
                <a:lnTo>
                  <a:pt x="11907" y="216273"/>
                </a:lnTo>
                <a:lnTo>
                  <a:pt x="8838" y="224113"/>
                </a:lnTo>
                <a:lnTo>
                  <a:pt x="5840" y="232196"/>
                </a:lnTo>
                <a:lnTo>
                  <a:pt x="3841" y="239491"/>
                </a:lnTo>
                <a:lnTo>
                  <a:pt x="2508" y="246259"/>
                </a:lnTo>
                <a:lnTo>
                  <a:pt x="1028" y="258858"/>
                </a:lnTo>
                <a:lnTo>
                  <a:pt x="369" y="270809"/>
                </a:lnTo>
                <a:lnTo>
                  <a:pt x="0" y="306450"/>
                </a:lnTo>
                <a:lnTo>
                  <a:pt x="900" y="317568"/>
                </a:lnTo>
                <a:lnTo>
                  <a:pt x="2453" y="326885"/>
                </a:lnTo>
                <a:lnTo>
                  <a:pt x="4440" y="335001"/>
                </a:lnTo>
                <a:lnTo>
                  <a:pt x="6718" y="342318"/>
                </a:lnTo>
                <a:lnTo>
                  <a:pt x="9189" y="349100"/>
                </a:lnTo>
                <a:lnTo>
                  <a:pt x="11788" y="355527"/>
                </a:lnTo>
                <a:lnTo>
                  <a:pt x="15427" y="360763"/>
                </a:lnTo>
                <a:lnTo>
                  <a:pt x="28696" y="372685"/>
                </a:lnTo>
                <a:lnTo>
                  <a:pt x="42196" y="385246"/>
                </a:lnTo>
                <a:lnTo>
                  <a:pt x="49146" y="391116"/>
                </a:lnTo>
                <a:lnTo>
                  <a:pt x="64722" y="399775"/>
                </a:lnTo>
                <a:lnTo>
                  <a:pt x="86060" y="408374"/>
                </a:lnTo>
                <a:lnTo>
                  <a:pt x="98804" y="414095"/>
                </a:lnTo>
                <a:lnTo>
                  <a:pt x="113358" y="417272"/>
                </a:lnTo>
                <a:lnTo>
                  <a:pt x="129352" y="418685"/>
                </a:lnTo>
                <a:lnTo>
                  <a:pt x="137617" y="419061"/>
                </a:lnTo>
                <a:lnTo>
                  <a:pt x="154421" y="419480"/>
                </a:lnTo>
                <a:lnTo>
                  <a:pt x="171414" y="419666"/>
                </a:lnTo>
                <a:lnTo>
                  <a:pt x="179947" y="418763"/>
                </a:lnTo>
                <a:lnTo>
                  <a:pt x="188492" y="417208"/>
                </a:lnTo>
                <a:lnTo>
                  <a:pt x="197047" y="415219"/>
                </a:lnTo>
                <a:lnTo>
                  <a:pt x="205607" y="413894"/>
                </a:lnTo>
                <a:lnTo>
                  <a:pt x="214171" y="413010"/>
                </a:lnTo>
                <a:lnTo>
                  <a:pt x="230355" y="411075"/>
                </a:lnTo>
                <a:lnTo>
                  <a:pt x="243898" y="407040"/>
                </a:lnTo>
                <a:lnTo>
                  <a:pt x="280435" y="394863"/>
                </a:lnTo>
                <a:lnTo>
                  <a:pt x="291680" y="389845"/>
                </a:lnTo>
                <a:lnTo>
                  <a:pt x="301081" y="384595"/>
                </a:lnTo>
                <a:lnTo>
                  <a:pt x="316606" y="374634"/>
                </a:lnTo>
                <a:lnTo>
                  <a:pt x="329857" y="367032"/>
                </a:lnTo>
                <a:lnTo>
                  <a:pt x="339556" y="357938"/>
                </a:lnTo>
                <a:lnTo>
                  <a:pt x="347042" y="347546"/>
                </a:lnTo>
                <a:lnTo>
                  <a:pt x="353543" y="336578"/>
                </a:lnTo>
                <a:lnTo>
                  <a:pt x="362558" y="324244"/>
                </a:lnTo>
                <a:lnTo>
                  <a:pt x="373186" y="311542"/>
                </a:lnTo>
                <a:lnTo>
                  <a:pt x="375323" y="305654"/>
                </a:lnTo>
                <a:lnTo>
                  <a:pt x="374941" y="302750"/>
                </a:lnTo>
                <a:lnTo>
                  <a:pt x="373734" y="299861"/>
                </a:lnTo>
                <a:lnTo>
                  <a:pt x="367484" y="291245"/>
                </a:lnTo>
                <a:lnTo>
                  <a:pt x="364952" y="288382"/>
                </a:lnTo>
                <a:lnTo>
                  <a:pt x="362312" y="286473"/>
                </a:lnTo>
                <a:lnTo>
                  <a:pt x="356838" y="284351"/>
                </a:lnTo>
                <a:lnTo>
                  <a:pt x="343850" y="283157"/>
                </a:lnTo>
                <a:lnTo>
                  <a:pt x="333393" y="280338"/>
                </a:lnTo>
                <a:lnTo>
                  <a:pt x="322395" y="276862"/>
                </a:lnTo>
                <a:lnTo>
                  <a:pt x="311157" y="275318"/>
                </a:lnTo>
                <a:lnTo>
                  <a:pt x="299812" y="274632"/>
                </a:lnTo>
                <a:lnTo>
                  <a:pt x="287467" y="274326"/>
                </a:lnTo>
                <a:lnTo>
                  <a:pt x="254806" y="274096"/>
                </a:lnTo>
                <a:lnTo>
                  <a:pt x="255544" y="274092"/>
                </a:lnTo>
                <a:lnTo>
                  <a:pt x="270415" y="267240"/>
                </a:lnTo>
                <a:lnTo>
                  <a:pt x="280752" y="262151"/>
                </a:lnTo>
                <a:lnTo>
                  <a:pt x="289987" y="259461"/>
                </a:lnTo>
                <a:lnTo>
                  <a:pt x="301857" y="256714"/>
                </a:lnTo>
                <a:lnTo>
                  <a:pt x="315486" y="253931"/>
                </a:lnTo>
                <a:lnTo>
                  <a:pt x="327429" y="250171"/>
                </a:lnTo>
                <a:lnTo>
                  <a:pt x="338249" y="245758"/>
                </a:lnTo>
                <a:lnTo>
                  <a:pt x="348320" y="240912"/>
                </a:lnTo>
                <a:lnTo>
                  <a:pt x="357890" y="236729"/>
                </a:lnTo>
                <a:lnTo>
                  <a:pt x="367129" y="232988"/>
                </a:lnTo>
                <a:lnTo>
                  <a:pt x="376144" y="229540"/>
                </a:lnTo>
                <a:lnTo>
                  <a:pt x="385967" y="226290"/>
                </a:lnTo>
                <a:lnTo>
                  <a:pt x="396324" y="223171"/>
                </a:lnTo>
                <a:lnTo>
                  <a:pt x="407038" y="220139"/>
                </a:lnTo>
                <a:lnTo>
                  <a:pt x="434184" y="211690"/>
                </a:lnTo>
                <a:lnTo>
                  <a:pt x="484525" y="195294"/>
                </a:lnTo>
                <a:lnTo>
                  <a:pt x="493462" y="192982"/>
                </a:lnTo>
                <a:lnTo>
                  <a:pt x="508472" y="190413"/>
                </a:lnTo>
                <a:lnTo>
                  <a:pt x="518953" y="189270"/>
                </a:lnTo>
                <a:lnTo>
                  <a:pt x="531338" y="18835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SMARTPenAnnotation112"/>
          <p:cNvSpPr/>
          <p:nvPr/>
        </p:nvSpPr>
        <p:spPr>
          <a:xfrm>
            <a:off x="7743825" y="3723404"/>
            <a:ext cx="377191" cy="425687"/>
          </a:xfrm>
          <a:custGeom>
            <a:avLst/>
            <a:gdLst/>
            <a:ahLst/>
            <a:cxnLst/>
            <a:rect l="0" t="0" r="0" b="0"/>
            <a:pathLst>
              <a:path w="377191" h="425687">
                <a:moveTo>
                  <a:pt x="0" y="425686"/>
                </a:moveTo>
                <a:lnTo>
                  <a:pt x="0" y="413754"/>
                </a:lnTo>
                <a:lnTo>
                  <a:pt x="4550" y="400984"/>
                </a:lnTo>
                <a:lnTo>
                  <a:pt x="9325" y="388037"/>
                </a:lnTo>
                <a:lnTo>
                  <a:pt x="28619" y="331191"/>
                </a:lnTo>
                <a:lnTo>
                  <a:pt x="33366" y="318875"/>
                </a:lnTo>
                <a:lnTo>
                  <a:pt x="46262" y="287409"/>
                </a:lnTo>
                <a:lnTo>
                  <a:pt x="52748" y="272542"/>
                </a:lnTo>
                <a:lnTo>
                  <a:pt x="65037" y="245862"/>
                </a:lnTo>
                <a:lnTo>
                  <a:pt x="100867" y="173015"/>
                </a:lnTo>
                <a:lnTo>
                  <a:pt x="111059" y="150558"/>
                </a:lnTo>
                <a:lnTo>
                  <a:pt x="118808" y="131777"/>
                </a:lnTo>
                <a:lnTo>
                  <a:pt x="124924" y="115447"/>
                </a:lnTo>
                <a:lnTo>
                  <a:pt x="130908" y="101702"/>
                </a:lnTo>
                <a:lnTo>
                  <a:pt x="136802" y="89682"/>
                </a:lnTo>
                <a:lnTo>
                  <a:pt x="142636" y="78810"/>
                </a:lnTo>
                <a:lnTo>
                  <a:pt x="148431" y="69658"/>
                </a:lnTo>
                <a:lnTo>
                  <a:pt x="154199" y="61652"/>
                </a:lnTo>
                <a:lnTo>
                  <a:pt x="166640" y="45770"/>
                </a:lnTo>
                <a:lnTo>
                  <a:pt x="181695" y="26012"/>
                </a:lnTo>
                <a:lnTo>
                  <a:pt x="187804" y="18266"/>
                </a:lnTo>
                <a:lnTo>
                  <a:pt x="197133" y="7121"/>
                </a:lnTo>
                <a:lnTo>
                  <a:pt x="200955" y="3767"/>
                </a:lnTo>
                <a:lnTo>
                  <a:pt x="207740" y="41"/>
                </a:lnTo>
                <a:lnTo>
                  <a:pt x="209932" y="0"/>
                </a:lnTo>
                <a:lnTo>
                  <a:pt x="211391" y="926"/>
                </a:lnTo>
                <a:lnTo>
                  <a:pt x="213967" y="4493"/>
                </a:lnTo>
                <a:lnTo>
                  <a:pt x="218285" y="9254"/>
                </a:lnTo>
                <a:lnTo>
                  <a:pt x="223380" y="22165"/>
                </a:lnTo>
                <a:lnTo>
                  <a:pt x="226073" y="30942"/>
                </a:lnTo>
                <a:lnTo>
                  <a:pt x="254911" y="119535"/>
                </a:lnTo>
                <a:lnTo>
                  <a:pt x="265059" y="153729"/>
                </a:lnTo>
                <a:lnTo>
                  <a:pt x="279334" y="205772"/>
                </a:lnTo>
                <a:lnTo>
                  <a:pt x="288400" y="236383"/>
                </a:lnTo>
                <a:lnTo>
                  <a:pt x="294230" y="258049"/>
                </a:lnTo>
                <a:lnTo>
                  <a:pt x="299023" y="271065"/>
                </a:lnTo>
                <a:lnTo>
                  <a:pt x="305075" y="285458"/>
                </a:lnTo>
                <a:lnTo>
                  <a:pt x="322167" y="322859"/>
                </a:lnTo>
                <a:lnTo>
                  <a:pt x="326221" y="331417"/>
                </a:lnTo>
                <a:lnTo>
                  <a:pt x="333265" y="343466"/>
                </a:lnTo>
                <a:lnTo>
                  <a:pt x="339569" y="353901"/>
                </a:lnTo>
                <a:lnTo>
                  <a:pt x="342585" y="360684"/>
                </a:lnTo>
                <a:lnTo>
                  <a:pt x="348475" y="373936"/>
                </a:lnTo>
                <a:lnTo>
                  <a:pt x="356193" y="386752"/>
                </a:lnTo>
                <a:lnTo>
                  <a:pt x="359856" y="396581"/>
                </a:lnTo>
                <a:lnTo>
                  <a:pt x="361823" y="399615"/>
                </a:lnTo>
                <a:lnTo>
                  <a:pt x="377190" y="41711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SMARTPenAnnotation113"/>
          <p:cNvSpPr/>
          <p:nvPr/>
        </p:nvSpPr>
        <p:spPr>
          <a:xfrm>
            <a:off x="7790321" y="4011929"/>
            <a:ext cx="424992" cy="42729"/>
          </a:xfrm>
          <a:custGeom>
            <a:avLst/>
            <a:gdLst/>
            <a:ahLst/>
            <a:cxnLst/>
            <a:rect l="0" t="0" r="0" b="0"/>
            <a:pathLst>
              <a:path w="424992" h="42729">
                <a:moveTo>
                  <a:pt x="4938" y="25718"/>
                </a:moveTo>
                <a:lnTo>
                  <a:pt x="387" y="30269"/>
                </a:lnTo>
                <a:lnTo>
                  <a:pt x="0" y="32562"/>
                </a:lnTo>
                <a:lnTo>
                  <a:pt x="694" y="35043"/>
                </a:lnTo>
                <a:lnTo>
                  <a:pt x="2108" y="37650"/>
                </a:lnTo>
                <a:lnTo>
                  <a:pt x="4957" y="39388"/>
                </a:lnTo>
                <a:lnTo>
                  <a:pt x="8761" y="40546"/>
                </a:lnTo>
                <a:lnTo>
                  <a:pt x="19020" y="41834"/>
                </a:lnTo>
                <a:lnTo>
                  <a:pt x="25756" y="42177"/>
                </a:lnTo>
                <a:lnTo>
                  <a:pt x="40861" y="42558"/>
                </a:lnTo>
                <a:lnTo>
                  <a:pt x="57100" y="42728"/>
                </a:lnTo>
                <a:lnTo>
                  <a:pt x="65430" y="41820"/>
                </a:lnTo>
                <a:lnTo>
                  <a:pt x="73841" y="40263"/>
                </a:lnTo>
                <a:lnTo>
                  <a:pt x="82306" y="38272"/>
                </a:lnTo>
                <a:lnTo>
                  <a:pt x="91759" y="36945"/>
                </a:lnTo>
                <a:lnTo>
                  <a:pt x="101872" y="36060"/>
                </a:lnTo>
                <a:lnTo>
                  <a:pt x="112423" y="35470"/>
                </a:lnTo>
                <a:lnTo>
                  <a:pt x="123268" y="34125"/>
                </a:lnTo>
                <a:lnTo>
                  <a:pt x="134308" y="32275"/>
                </a:lnTo>
                <a:lnTo>
                  <a:pt x="145478" y="30089"/>
                </a:lnTo>
                <a:lnTo>
                  <a:pt x="163401" y="27680"/>
                </a:lnTo>
                <a:lnTo>
                  <a:pt x="211256" y="22463"/>
                </a:lnTo>
                <a:lnTo>
                  <a:pt x="232019" y="19738"/>
                </a:lnTo>
                <a:lnTo>
                  <a:pt x="249670" y="16969"/>
                </a:lnTo>
                <a:lnTo>
                  <a:pt x="265249" y="14170"/>
                </a:lnTo>
                <a:lnTo>
                  <a:pt x="278491" y="11352"/>
                </a:lnTo>
                <a:lnTo>
                  <a:pt x="290178" y="8521"/>
                </a:lnTo>
                <a:lnTo>
                  <a:pt x="300825" y="5681"/>
                </a:lnTo>
                <a:lnTo>
                  <a:pt x="310782" y="3787"/>
                </a:lnTo>
                <a:lnTo>
                  <a:pt x="320276" y="2525"/>
                </a:lnTo>
                <a:lnTo>
                  <a:pt x="329464" y="1684"/>
                </a:lnTo>
                <a:lnTo>
                  <a:pt x="341303" y="1122"/>
                </a:lnTo>
                <a:lnTo>
                  <a:pt x="354912" y="748"/>
                </a:lnTo>
                <a:lnTo>
                  <a:pt x="424991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SMARTPenAnnotation114"/>
          <p:cNvSpPr/>
          <p:nvPr/>
        </p:nvSpPr>
        <p:spPr>
          <a:xfrm>
            <a:off x="7872412" y="4226242"/>
            <a:ext cx="60008" cy="360046"/>
          </a:xfrm>
          <a:custGeom>
            <a:avLst/>
            <a:gdLst/>
            <a:ahLst/>
            <a:cxnLst/>
            <a:rect l="0" t="0" r="0" b="0"/>
            <a:pathLst>
              <a:path w="60008" h="360046">
                <a:moveTo>
                  <a:pt x="0" y="0"/>
                </a:moveTo>
                <a:lnTo>
                  <a:pt x="4551" y="4551"/>
                </a:lnTo>
                <a:lnTo>
                  <a:pt x="5892" y="7796"/>
                </a:lnTo>
                <a:lnTo>
                  <a:pt x="7382" y="16482"/>
                </a:lnTo>
                <a:lnTo>
                  <a:pt x="9684" y="22418"/>
                </a:lnTo>
                <a:lnTo>
                  <a:pt x="13123" y="29233"/>
                </a:lnTo>
                <a:lnTo>
                  <a:pt x="17321" y="36634"/>
                </a:lnTo>
                <a:lnTo>
                  <a:pt x="21072" y="44425"/>
                </a:lnTo>
                <a:lnTo>
                  <a:pt x="24526" y="52477"/>
                </a:lnTo>
                <a:lnTo>
                  <a:pt x="27781" y="60702"/>
                </a:lnTo>
                <a:lnTo>
                  <a:pt x="33937" y="77461"/>
                </a:lnTo>
                <a:lnTo>
                  <a:pt x="36912" y="85931"/>
                </a:lnTo>
                <a:lnTo>
                  <a:pt x="38895" y="94435"/>
                </a:lnTo>
                <a:lnTo>
                  <a:pt x="40218" y="102961"/>
                </a:lnTo>
                <a:lnTo>
                  <a:pt x="41099" y="111504"/>
                </a:lnTo>
                <a:lnTo>
                  <a:pt x="41687" y="120056"/>
                </a:lnTo>
                <a:lnTo>
                  <a:pt x="42079" y="128615"/>
                </a:lnTo>
                <a:lnTo>
                  <a:pt x="42340" y="137178"/>
                </a:lnTo>
                <a:lnTo>
                  <a:pt x="42709" y="185637"/>
                </a:lnTo>
                <a:lnTo>
                  <a:pt x="43712" y="207578"/>
                </a:lnTo>
                <a:lnTo>
                  <a:pt x="49628" y="290911"/>
                </a:lnTo>
                <a:lnTo>
                  <a:pt x="50899" y="317971"/>
                </a:lnTo>
                <a:lnTo>
                  <a:pt x="51078" y="323423"/>
                </a:lnTo>
                <a:lnTo>
                  <a:pt x="52150" y="328011"/>
                </a:lnTo>
                <a:lnTo>
                  <a:pt x="53817" y="332021"/>
                </a:lnTo>
                <a:lnTo>
                  <a:pt x="55880" y="335648"/>
                </a:lnTo>
                <a:lnTo>
                  <a:pt x="57256" y="339018"/>
                </a:lnTo>
                <a:lnTo>
                  <a:pt x="58173" y="342217"/>
                </a:lnTo>
                <a:lnTo>
                  <a:pt x="60007" y="36004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SMARTPenAnnotation115"/>
          <p:cNvSpPr/>
          <p:nvPr/>
        </p:nvSpPr>
        <p:spPr>
          <a:xfrm>
            <a:off x="8103869" y="4243387"/>
            <a:ext cx="111444" cy="445771"/>
          </a:xfrm>
          <a:custGeom>
            <a:avLst/>
            <a:gdLst/>
            <a:ahLst/>
            <a:cxnLst/>
            <a:rect l="0" t="0" r="0" b="0"/>
            <a:pathLst>
              <a:path w="111444" h="445771">
                <a:moveTo>
                  <a:pt x="0" y="0"/>
                </a:moveTo>
                <a:lnTo>
                  <a:pt x="9103" y="13653"/>
                </a:lnTo>
                <a:lnTo>
                  <a:pt x="12736" y="19579"/>
                </a:lnTo>
                <a:lnTo>
                  <a:pt x="16111" y="25435"/>
                </a:lnTo>
                <a:lnTo>
                  <a:pt x="19313" y="31244"/>
                </a:lnTo>
                <a:lnTo>
                  <a:pt x="22401" y="37974"/>
                </a:lnTo>
                <a:lnTo>
                  <a:pt x="25411" y="45319"/>
                </a:lnTo>
                <a:lnTo>
                  <a:pt x="28371" y="53073"/>
                </a:lnTo>
                <a:lnTo>
                  <a:pt x="30344" y="61099"/>
                </a:lnTo>
                <a:lnTo>
                  <a:pt x="31659" y="69308"/>
                </a:lnTo>
                <a:lnTo>
                  <a:pt x="32537" y="77638"/>
                </a:lnTo>
                <a:lnTo>
                  <a:pt x="34074" y="86049"/>
                </a:lnTo>
                <a:lnTo>
                  <a:pt x="36051" y="94513"/>
                </a:lnTo>
                <a:lnTo>
                  <a:pt x="38323" y="103014"/>
                </a:lnTo>
                <a:lnTo>
                  <a:pt x="40788" y="118206"/>
                </a:lnTo>
                <a:lnTo>
                  <a:pt x="46068" y="160486"/>
                </a:lnTo>
                <a:lnTo>
                  <a:pt x="48810" y="178428"/>
                </a:lnTo>
                <a:lnTo>
                  <a:pt x="51590" y="193247"/>
                </a:lnTo>
                <a:lnTo>
                  <a:pt x="54396" y="205984"/>
                </a:lnTo>
                <a:lnTo>
                  <a:pt x="57219" y="217332"/>
                </a:lnTo>
                <a:lnTo>
                  <a:pt x="60054" y="227756"/>
                </a:lnTo>
                <a:lnTo>
                  <a:pt x="62896" y="237563"/>
                </a:lnTo>
                <a:lnTo>
                  <a:pt x="64792" y="247910"/>
                </a:lnTo>
                <a:lnTo>
                  <a:pt x="66054" y="258618"/>
                </a:lnTo>
                <a:lnTo>
                  <a:pt x="66897" y="269567"/>
                </a:lnTo>
                <a:lnTo>
                  <a:pt x="68410" y="279724"/>
                </a:lnTo>
                <a:lnTo>
                  <a:pt x="70372" y="289353"/>
                </a:lnTo>
                <a:lnTo>
                  <a:pt x="72632" y="298629"/>
                </a:lnTo>
                <a:lnTo>
                  <a:pt x="75092" y="306718"/>
                </a:lnTo>
                <a:lnTo>
                  <a:pt x="77684" y="314016"/>
                </a:lnTo>
                <a:lnTo>
                  <a:pt x="80364" y="320787"/>
                </a:lnTo>
                <a:lnTo>
                  <a:pt x="82152" y="328158"/>
                </a:lnTo>
                <a:lnTo>
                  <a:pt x="83342" y="335930"/>
                </a:lnTo>
                <a:lnTo>
                  <a:pt x="84137" y="343969"/>
                </a:lnTo>
                <a:lnTo>
                  <a:pt x="85620" y="351232"/>
                </a:lnTo>
                <a:lnTo>
                  <a:pt x="87560" y="357980"/>
                </a:lnTo>
                <a:lnTo>
                  <a:pt x="89806" y="364383"/>
                </a:lnTo>
                <a:lnTo>
                  <a:pt x="92255" y="370557"/>
                </a:lnTo>
                <a:lnTo>
                  <a:pt x="94842" y="376578"/>
                </a:lnTo>
                <a:lnTo>
                  <a:pt x="97518" y="382497"/>
                </a:lnTo>
                <a:lnTo>
                  <a:pt x="100492" y="394154"/>
                </a:lnTo>
                <a:lnTo>
                  <a:pt x="102766" y="406637"/>
                </a:lnTo>
                <a:lnTo>
                  <a:pt x="104706" y="413967"/>
                </a:lnTo>
                <a:lnTo>
                  <a:pt x="110112" y="432609"/>
                </a:lnTo>
                <a:lnTo>
                  <a:pt x="111443" y="44577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SMARTPenAnnotation116"/>
          <p:cNvSpPr/>
          <p:nvPr/>
        </p:nvSpPr>
        <p:spPr>
          <a:xfrm>
            <a:off x="7898130" y="4433706"/>
            <a:ext cx="471488" cy="84002"/>
          </a:xfrm>
          <a:custGeom>
            <a:avLst/>
            <a:gdLst/>
            <a:ahLst/>
            <a:cxnLst/>
            <a:rect l="0" t="0" r="0" b="0"/>
            <a:pathLst>
              <a:path w="471488" h="84002">
                <a:moveTo>
                  <a:pt x="0" y="84001"/>
                </a:moveTo>
                <a:lnTo>
                  <a:pt x="11931" y="84001"/>
                </a:lnTo>
                <a:lnTo>
                  <a:pt x="19384" y="83049"/>
                </a:lnTo>
                <a:lnTo>
                  <a:pt x="42905" y="79451"/>
                </a:lnTo>
                <a:lnTo>
                  <a:pt x="54321" y="77157"/>
                </a:lnTo>
                <a:lnTo>
                  <a:pt x="64788" y="74676"/>
                </a:lnTo>
                <a:lnTo>
                  <a:pt x="174390" y="46841"/>
                </a:lnTo>
                <a:lnTo>
                  <a:pt x="231376" y="33727"/>
                </a:lnTo>
                <a:lnTo>
                  <a:pt x="300057" y="19072"/>
                </a:lnTo>
                <a:lnTo>
                  <a:pt x="343964" y="9941"/>
                </a:lnTo>
                <a:lnTo>
                  <a:pt x="369408" y="4095"/>
                </a:lnTo>
                <a:lnTo>
                  <a:pt x="380573" y="2156"/>
                </a:lnTo>
                <a:lnTo>
                  <a:pt x="390876" y="862"/>
                </a:lnTo>
                <a:lnTo>
                  <a:pt x="400602" y="0"/>
                </a:lnTo>
                <a:lnTo>
                  <a:pt x="411848" y="378"/>
                </a:lnTo>
                <a:lnTo>
                  <a:pt x="424107" y="1582"/>
                </a:lnTo>
                <a:lnTo>
                  <a:pt x="446619" y="4508"/>
                </a:lnTo>
                <a:lnTo>
                  <a:pt x="453956" y="5288"/>
                </a:lnTo>
                <a:lnTo>
                  <a:pt x="471487" y="684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SMARTPenAnnotation117"/>
          <p:cNvSpPr/>
          <p:nvPr/>
        </p:nvSpPr>
        <p:spPr>
          <a:xfrm>
            <a:off x="7872412" y="4852035"/>
            <a:ext cx="77154" cy="377191"/>
          </a:xfrm>
          <a:custGeom>
            <a:avLst/>
            <a:gdLst/>
            <a:ahLst/>
            <a:cxnLst/>
            <a:rect l="0" t="0" r="0" b="0"/>
            <a:pathLst>
              <a:path w="77154" h="377191">
                <a:moveTo>
                  <a:pt x="0" y="0"/>
                </a:moveTo>
                <a:lnTo>
                  <a:pt x="0" y="23863"/>
                </a:lnTo>
                <a:lnTo>
                  <a:pt x="1905" y="32102"/>
                </a:lnTo>
                <a:lnTo>
                  <a:pt x="5080" y="42356"/>
                </a:lnTo>
                <a:lnTo>
                  <a:pt x="9102" y="53955"/>
                </a:lnTo>
                <a:lnTo>
                  <a:pt x="11783" y="63592"/>
                </a:lnTo>
                <a:lnTo>
                  <a:pt x="13570" y="71922"/>
                </a:lnTo>
                <a:lnTo>
                  <a:pt x="14762" y="79381"/>
                </a:lnTo>
                <a:lnTo>
                  <a:pt x="16509" y="88163"/>
                </a:lnTo>
                <a:lnTo>
                  <a:pt x="20989" y="108081"/>
                </a:lnTo>
                <a:lnTo>
                  <a:pt x="23518" y="117774"/>
                </a:lnTo>
                <a:lnTo>
                  <a:pt x="26156" y="127093"/>
                </a:lnTo>
                <a:lnTo>
                  <a:pt x="28867" y="136164"/>
                </a:lnTo>
                <a:lnTo>
                  <a:pt x="30676" y="146021"/>
                </a:lnTo>
                <a:lnTo>
                  <a:pt x="31880" y="156402"/>
                </a:lnTo>
                <a:lnTo>
                  <a:pt x="32684" y="167133"/>
                </a:lnTo>
                <a:lnTo>
                  <a:pt x="34172" y="177144"/>
                </a:lnTo>
                <a:lnTo>
                  <a:pt x="36116" y="186676"/>
                </a:lnTo>
                <a:lnTo>
                  <a:pt x="38365" y="195888"/>
                </a:lnTo>
                <a:lnTo>
                  <a:pt x="39864" y="205839"/>
                </a:lnTo>
                <a:lnTo>
                  <a:pt x="40864" y="216283"/>
                </a:lnTo>
                <a:lnTo>
                  <a:pt x="41530" y="227056"/>
                </a:lnTo>
                <a:lnTo>
                  <a:pt x="42926" y="237096"/>
                </a:lnTo>
                <a:lnTo>
                  <a:pt x="44810" y="246646"/>
                </a:lnTo>
                <a:lnTo>
                  <a:pt x="47019" y="255871"/>
                </a:lnTo>
                <a:lnTo>
                  <a:pt x="48490" y="264878"/>
                </a:lnTo>
                <a:lnTo>
                  <a:pt x="49472" y="273740"/>
                </a:lnTo>
                <a:lnTo>
                  <a:pt x="50127" y="282506"/>
                </a:lnTo>
                <a:lnTo>
                  <a:pt x="51515" y="290254"/>
                </a:lnTo>
                <a:lnTo>
                  <a:pt x="53394" y="297325"/>
                </a:lnTo>
                <a:lnTo>
                  <a:pt x="55599" y="303944"/>
                </a:lnTo>
                <a:lnTo>
                  <a:pt x="57068" y="311215"/>
                </a:lnTo>
                <a:lnTo>
                  <a:pt x="58048" y="318919"/>
                </a:lnTo>
                <a:lnTo>
                  <a:pt x="58700" y="326912"/>
                </a:lnTo>
                <a:lnTo>
                  <a:pt x="60089" y="334146"/>
                </a:lnTo>
                <a:lnTo>
                  <a:pt x="61967" y="340874"/>
                </a:lnTo>
                <a:lnTo>
                  <a:pt x="64171" y="347264"/>
                </a:lnTo>
                <a:lnTo>
                  <a:pt x="65640" y="352477"/>
                </a:lnTo>
                <a:lnTo>
                  <a:pt x="67273" y="360808"/>
                </a:lnTo>
                <a:lnTo>
                  <a:pt x="68193" y="370854"/>
                </a:lnTo>
                <a:lnTo>
                  <a:pt x="69275" y="372966"/>
                </a:lnTo>
                <a:lnTo>
                  <a:pt x="70948" y="374374"/>
                </a:lnTo>
                <a:lnTo>
                  <a:pt x="77153" y="37719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SMARTPenAnnotation118"/>
          <p:cNvSpPr/>
          <p:nvPr/>
        </p:nvSpPr>
        <p:spPr>
          <a:xfrm>
            <a:off x="7820977" y="4819835"/>
            <a:ext cx="488440" cy="458982"/>
          </a:xfrm>
          <a:custGeom>
            <a:avLst/>
            <a:gdLst/>
            <a:ahLst/>
            <a:cxnLst/>
            <a:rect l="0" t="0" r="0" b="0"/>
            <a:pathLst>
              <a:path w="488440" h="458982">
                <a:moveTo>
                  <a:pt x="0" y="160787"/>
                </a:moveTo>
                <a:lnTo>
                  <a:pt x="6845" y="148052"/>
                </a:lnTo>
                <a:lnTo>
                  <a:pt x="11932" y="141474"/>
                </a:lnTo>
                <a:lnTo>
                  <a:pt x="13670" y="137434"/>
                </a:lnTo>
                <a:lnTo>
                  <a:pt x="15601" y="127866"/>
                </a:lnTo>
                <a:lnTo>
                  <a:pt x="21538" y="117263"/>
                </a:lnTo>
                <a:lnTo>
                  <a:pt x="30528" y="106201"/>
                </a:lnTo>
                <a:lnTo>
                  <a:pt x="40873" y="94934"/>
                </a:lnTo>
                <a:lnTo>
                  <a:pt x="54361" y="83576"/>
                </a:lnTo>
                <a:lnTo>
                  <a:pt x="61958" y="77881"/>
                </a:lnTo>
                <a:lnTo>
                  <a:pt x="78019" y="66472"/>
                </a:lnTo>
                <a:lnTo>
                  <a:pt x="86303" y="60763"/>
                </a:lnTo>
                <a:lnTo>
                  <a:pt x="95635" y="55052"/>
                </a:lnTo>
                <a:lnTo>
                  <a:pt x="105667" y="49339"/>
                </a:lnTo>
                <a:lnTo>
                  <a:pt x="116165" y="43626"/>
                </a:lnTo>
                <a:lnTo>
                  <a:pt x="126020" y="38865"/>
                </a:lnTo>
                <a:lnTo>
                  <a:pt x="135449" y="34738"/>
                </a:lnTo>
                <a:lnTo>
                  <a:pt x="144592" y="31034"/>
                </a:lnTo>
                <a:lnTo>
                  <a:pt x="157354" y="26660"/>
                </a:lnTo>
                <a:lnTo>
                  <a:pt x="189316" y="16720"/>
                </a:lnTo>
                <a:lnTo>
                  <a:pt x="206220" y="12355"/>
                </a:lnTo>
                <a:lnTo>
                  <a:pt x="223205" y="8492"/>
                </a:lnTo>
                <a:lnTo>
                  <a:pt x="240244" y="4965"/>
                </a:lnTo>
                <a:lnTo>
                  <a:pt x="253507" y="2613"/>
                </a:lnTo>
                <a:lnTo>
                  <a:pt x="264255" y="1045"/>
                </a:lnTo>
                <a:lnTo>
                  <a:pt x="273325" y="0"/>
                </a:lnTo>
                <a:lnTo>
                  <a:pt x="288483" y="1379"/>
                </a:lnTo>
                <a:lnTo>
                  <a:pt x="295192" y="3080"/>
                </a:lnTo>
                <a:lnTo>
                  <a:pt x="300617" y="6119"/>
                </a:lnTo>
                <a:lnTo>
                  <a:pt x="309184" y="14576"/>
                </a:lnTo>
                <a:lnTo>
                  <a:pt x="316168" y="24684"/>
                </a:lnTo>
                <a:lnTo>
                  <a:pt x="319364" y="30047"/>
                </a:lnTo>
                <a:lnTo>
                  <a:pt x="322915" y="41086"/>
                </a:lnTo>
                <a:lnTo>
                  <a:pt x="324493" y="53294"/>
                </a:lnTo>
                <a:lnTo>
                  <a:pt x="324914" y="60550"/>
                </a:lnTo>
                <a:lnTo>
                  <a:pt x="325194" y="68245"/>
                </a:lnTo>
                <a:lnTo>
                  <a:pt x="324428" y="76233"/>
                </a:lnTo>
                <a:lnTo>
                  <a:pt x="322966" y="84415"/>
                </a:lnTo>
                <a:lnTo>
                  <a:pt x="321038" y="92727"/>
                </a:lnTo>
                <a:lnTo>
                  <a:pt x="317848" y="101127"/>
                </a:lnTo>
                <a:lnTo>
                  <a:pt x="313816" y="109583"/>
                </a:lnTo>
                <a:lnTo>
                  <a:pt x="309223" y="118079"/>
                </a:lnTo>
                <a:lnTo>
                  <a:pt x="296501" y="140218"/>
                </a:lnTo>
                <a:lnTo>
                  <a:pt x="283226" y="163075"/>
                </a:lnTo>
                <a:lnTo>
                  <a:pt x="274151" y="179584"/>
                </a:lnTo>
                <a:lnTo>
                  <a:pt x="264403" y="190731"/>
                </a:lnTo>
                <a:lnTo>
                  <a:pt x="250745" y="202362"/>
                </a:lnTo>
                <a:lnTo>
                  <a:pt x="237596" y="214825"/>
                </a:lnTo>
                <a:lnTo>
                  <a:pt x="234597" y="216815"/>
                </a:lnTo>
                <a:lnTo>
                  <a:pt x="228725" y="219026"/>
                </a:lnTo>
                <a:lnTo>
                  <a:pt x="226779" y="218663"/>
                </a:lnTo>
                <a:lnTo>
                  <a:pt x="225481" y="217468"/>
                </a:lnTo>
                <a:lnTo>
                  <a:pt x="224616" y="215720"/>
                </a:lnTo>
                <a:lnTo>
                  <a:pt x="224992" y="214554"/>
                </a:lnTo>
                <a:lnTo>
                  <a:pt x="226194" y="213777"/>
                </a:lnTo>
                <a:lnTo>
                  <a:pt x="227949" y="213258"/>
                </a:lnTo>
                <a:lnTo>
                  <a:pt x="232438" y="210143"/>
                </a:lnTo>
                <a:lnTo>
                  <a:pt x="246827" y="196709"/>
                </a:lnTo>
                <a:lnTo>
                  <a:pt x="261200" y="183389"/>
                </a:lnTo>
                <a:lnTo>
                  <a:pt x="271981" y="176230"/>
                </a:lnTo>
                <a:lnTo>
                  <a:pt x="280381" y="172035"/>
                </a:lnTo>
                <a:lnTo>
                  <a:pt x="290743" y="167333"/>
                </a:lnTo>
                <a:lnTo>
                  <a:pt x="302414" y="162293"/>
                </a:lnTo>
                <a:lnTo>
                  <a:pt x="313052" y="157982"/>
                </a:lnTo>
                <a:lnTo>
                  <a:pt x="332491" y="150650"/>
                </a:lnTo>
                <a:lnTo>
                  <a:pt x="341675" y="148314"/>
                </a:lnTo>
                <a:lnTo>
                  <a:pt x="350656" y="146757"/>
                </a:lnTo>
                <a:lnTo>
                  <a:pt x="359501" y="145719"/>
                </a:lnTo>
                <a:lnTo>
                  <a:pt x="368255" y="145027"/>
                </a:lnTo>
                <a:lnTo>
                  <a:pt x="376948" y="144565"/>
                </a:lnTo>
                <a:lnTo>
                  <a:pt x="394227" y="144052"/>
                </a:lnTo>
                <a:lnTo>
                  <a:pt x="411432" y="143825"/>
                </a:lnTo>
                <a:lnTo>
                  <a:pt x="426064" y="146263"/>
                </a:lnTo>
                <a:lnTo>
                  <a:pt x="438917" y="150522"/>
                </a:lnTo>
                <a:lnTo>
                  <a:pt x="450980" y="155590"/>
                </a:lnTo>
                <a:lnTo>
                  <a:pt x="462690" y="163557"/>
                </a:lnTo>
                <a:lnTo>
                  <a:pt x="477453" y="176213"/>
                </a:lnTo>
                <a:lnTo>
                  <a:pt x="481180" y="179643"/>
                </a:lnTo>
                <a:lnTo>
                  <a:pt x="483664" y="184788"/>
                </a:lnTo>
                <a:lnTo>
                  <a:pt x="486425" y="198124"/>
                </a:lnTo>
                <a:lnTo>
                  <a:pt x="487651" y="211036"/>
                </a:lnTo>
                <a:lnTo>
                  <a:pt x="488196" y="224077"/>
                </a:lnTo>
                <a:lnTo>
                  <a:pt x="488439" y="239399"/>
                </a:lnTo>
                <a:lnTo>
                  <a:pt x="486598" y="247485"/>
                </a:lnTo>
                <a:lnTo>
                  <a:pt x="483466" y="255733"/>
                </a:lnTo>
                <a:lnTo>
                  <a:pt x="464752" y="294053"/>
                </a:lnTo>
                <a:lnTo>
                  <a:pt x="459377" y="303924"/>
                </a:lnTo>
                <a:lnTo>
                  <a:pt x="453890" y="313362"/>
                </a:lnTo>
                <a:lnTo>
                  <a:pt x="448326" y="322511"/>
                </a:lnTo>
                <a:lnTo>
                  <a:pt x="441758" y="331468"/>
                </a:lnTo>
                <a:lnTo>
                  <a:pt x="434522" y="340297"/>
                </a:lnTo>
                <a:lnTo>
                  <a:pt x="426842" y="349040"/>
                </a:lnTo>
                <a:lnTo>
                  <a:pt x="417912" y="357727"/>
                </a:lnTo>
                <a:lnTo>
                  <a:pt x="408148" y="366375"/>
                </a:lnTo>
                <a:lnTo>
                  <a:pt x="397829" y="374999"/>
                </a:lnTo>
                <a:lnTo>
                  <a:pt x="384282" y="385510"/>
                </a:lnTo>
                <a:lnTo>
                  <a:pt x="351449" y="409889"/>
                </a:lnTo>
                <a:lnTo>
                  <a:pt x="337169" y="419248"/>
                </a:lnTo>
                <a:lnTo>
                  <a:pt x="324792" y="426439"/>
                </a:lnTo>
                <a:lnTo>
                  <a:pt x="313683" y="432186"/>
                </a:lnTo>
                <a:lnTo>
                  <a:pt x="302468" y="436970"/>
                </a:lnTo>
                <a:lnTo>
                  <a:pt x="291180" y="441111"/>
                </a:lnTo>
                <a:lnTo>
                  <a:pt x="279844" y="444825"/>
                </a:lnTo>
                <a:lnTo>
                  <a:pt x="268478" y="448253"/>
                </a:lnTo>
                <a:lnTo>
                  <a:pt x="245688" y="454602"/>
                </a:lnTo>
                <a:lnTo>
                  <a:pt x="236182" y="456677"/>
                </a:lnTo>
                <a:lnTo>
                  <a:pt x="227941" y="458059"/>
                </a:lnTo>
                <a:lnTo>
                  <a:pt x="220540" y="458981"/>
                </a:lnTo>
                <a:lnTo>
                  <a:pt x="212749" y="458643"/>
                </a:lnTo>
                <a:lnTo>
                  <a:pt x="204698" y="457466"/>
                </a:lnTo>
                <a:lnTo>
                  <a:pt x="196473" y="455727"/>
                </a:lnTo>
                <a:lnTo>
                  <a:pt x="188131" y="454569"/>
                </a:lnTo>
                <a:lnTo>
                  <a:pt x="179714" y="453796"/>
                </a:lnTo>
                <a:lnTo>
                  <a:pt x="171244" y="453282"/>
                </a:lnTo>
                <a:lnTo>
                  <a:pt x="162741" y="451986"/>
                </a:lnTo>
                <a:lnTo>
                  <a:pt x="154214" y="450170"/>
                </a:lnTo>
                <a:lnTo>
                  <a:pt x="145672" y="448007"/>
                </a:lnTo>
                <a:lnTo>
                  <a:pt x="131101" y="443063"/>
                </a:lnTo>
                <a:lnTo>
                  <a:pt x="119227" y="437691"/>
                </a:lnTo>
                <a:lnTo>
                  <a:pt x="107187" y="429311"/>
                </a:lnTo>
                <a:lnTo>
                  <a:pt x="100661" y="423641"/>
                </a:lnTo>
                <a:lnTo>
                  <a:pt x="91633" y="410543"/>
                </a:lnTo>
                <a:lnTo>
                  <a:pt x="85811" y="402600"/>
                </a:lnTo>
                <a:lnTo>
                  <a:pt x="77153" y="392244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SMARTPenAnnotation119"/>
          <p:cNvSpPr/>
          <p:nvPr/>
        </p:nvSpPr>
        <p:spPr>
          <a:xfrm>
            <a:off x="7773520" y="5404668"/>
            <a:ext cx="356068" cy="286070"/>
          </a:xfrm>
          <a:custGeom>
            <a:avLst/>
            <a:gdLst/>
            <a:ahLst/>
            <a:cxnLst/>
            <a:rect l="0" t="0" r="0" b="0"/>
            <a:pathLst>
              <a:path w="356068" h="286070">
                <a:moveTo>
                  <a:pt x="304632" y="73159"/>
                </a:moveTo>
                <a:lnTo>
                  <a:pt x="275108" y="58397"/>
                </a:lnTo>
                <a:lnTo>
                  <a:pt x="267381" y="51993"/>
                </a:lnTo>
                <a:lnTo>
                  <a:pt x="262653" y="47618"/>
                </a:lnTo>
                <a:lnTo>
                  <a:pt x="256643" y="42797"/>
                </a:lnTo>
                <a:lnTo>
                  <a:pt x="249780" y="37678"/>
                </a:lnTo>
                <a:lnTo>
                  <a:pt x="242346" y="32360"/>
                </a:lnTo>
                <a:lnTo>
                  <a:pt x="235486" y="27862"/>
                </a:lnTo>
                <a:lnTo>
                  <a:pt x="229007" y="23911"/>
                </a:lnTo>
                <a:lnTo>
                  <a:pt x="222783" y="20325"/>
                </a:lnTo>
                <a:lnTo>
                  <a:pt x="215776" y="16981"/>
                </a:lnTo>
                <a:lnTo>
                  <a:pt x="208247" y="13800"/>
                </a:lnTo>
                <a:lnTo>
                  <a:pt x="200370" y="10727"/>
                </a:lnTo>
                <a:lnTo>
                  <a:pt x="193215" y="8677"/>
                </a:lnTo>
                <a:lnTo>
                  <a:pt x="186539" y="7311"/>
                </a:lnTo>
                <a:lnTo>
                  <a:pt x="180183" y="6400"/>
                </a:lnTo>
                <a:lnTo>
                  <a:pt x="172136" y="4841"/>
                </a:lnTo>
                <a:lnTo>
                  <a:pt x="153035" y="568"/>
                </a:lnTo>
                <a:lnTo>
                  <a:pt x="144513" y="0"/>
                </a:lnTo>
                <a:lnTo>
                  <a:pt x="136926" y="574"/>
                </a:lnTo>
                <a:lnTo>
                  <a:pt x="129963" y="1909"/>
                </a:lnTo>
                <a:lnTo>
                  <a:pt x="112067" y="5932"/>
                </a:lnTo>
                <a:lnTo>
                  <a:pt x="101960" y="8339"/>
                </a:lnTo>
                <a:lnTo>
                  <a:pt x="93318" y="10896"/>
                </a:lnTo>
                <a:lnTo>
                  <a:pt x="85651" y="13553"/>
                </a:lnTo>
                <a:lnTo>
                  <a:pt x="78635" y="16276"/>
                </a:lnTo>
                <a:lnTo>
                  <a:pt x="72053" y="19997"/>
                </a:lnTo>
                <a:lnTo>
                  <a:pt x="65759" y="24383"/>
                </a:lnTo>
                <a:lnTo>
                  <a:pt x="59659" y="29212"/>
                </a:lnTo>
                <a:lnTo>
                  <a:pt x="53686" y="34336"/>
                </a:lnTo>
                <a:lnTo>
                  <a:pt x="47801" y="39657"/>
                </a:lnTo>
                <a:lnTo>
                  <a:pt x="41971" y="45110"/>
                </a:lnTo>
                <a:lnTo>
                  <a:pt x="37132" y="50649"/>
                </a:lnTo>
                <a:lnTo>
                  <a:pt x="32954" y="56247"/>
                </a:lnTo>
                <a:lnTo>
                  <a:pt x="29216" y="61885"/>
                </a:lnTo>
                <a:lnTo>
                  <a:pt x="25771" y="67548"/>
                </a:lnTo>
                <a:lnTo>
                  <a:pt x="22522" y="73228"/>
                </a:lnTo>
                <a:lnTo>
                  <a:pt x="19405" y="78920"/>
                </a:lnTo>
                <a:lnTo>
                  <a:pt x="16373" y="85573"/>
                </a:lnTo>
                <a:lnTo>
                  <a:pt x="13400" y="92865"/>
                </a:lnTo>
                <a:lnTo>
                  <a:pt x="10465" y="100584"/>
                </a:lnTo>
                <a:lnTo>
                  <a:pt x="8508" y="108587"/>
                </a:lnTo>
                <a:lnTo>
                  <a:pt x="7203" y="116780"/>
                </a:lnTo>
                <a:lnTo>
                  <a:pt x="6334" y="125100"/>
                </a:lnTo>
                <a:lnTo>
                  <a:pt x="4802" y="132551"/>
                </a:lnTo>
                <a:lnTo>
                  <a:pt x="2827" y="139424"/>
                </a:lnTo>
                <a:lnTo>
                  <a:pt x="559" y="145911"/>
                </a:lnTo>
                <a:lnTo>
                  <a:pt x="0" y="153093"/>
                </a:lnTo>
                <a:lnTo>
                  <a:pt x="579" y="160738"/>
                </a:lnTo>
                <a:lnTo>
                  <a:pt x="1918" y="168692"/>
                </a:lnTo>
                <a:lnTo>
                  <a:pt x="2809" y="175901"/>
                </a:lnTo>
                <a:lnTo>
                  <a:pt x="3405" y="182611"/>
                </a:lnTo>
                <a:lnTo>
                  <a:pt x="3802" y="188989"/>
                </a:lnTo>
                <a:lnTo>
                  <a:pt x="5019" y="195147"/>
                </a:lnTo>
                <a:lnTo>
                  <a:pt x="6782" y="201157"/>
                </a:lnTo>
                <a:lnTo>
                  <a:pt x="8911" y="207068"/>
                </a:lnTo>
                <a:lnTo>
                  <a:pt x="13187" y="214820"/>
                </a:lnTo>
                <a:lnTo>
                  <a:pt x="18895" y="223797"/>
                </a:lnTo>
                <a:lnTo>
                  <a:pt x="25558" y="233592"/>
                </a:lnTo>
                <a:lnTo>
                  <a:pt x="31905" y="242027"/>
                </a:lnTo>
                <a:lnTo>
                  <a:pt x="38041" y="249555"/>
                </a:lnTo>
                <a:lnTo>
                  <a:pt x="44038" y="256479"/>
                </a:lnTo>
                <a:lnTo>
                  <a:pt x="49940" y="262047"/>
                </a:lnTo>
                <a:lnTo>
                  <a:pt x="55780" y="266712"/>
                </a:lnTo>
                <a:lnTo>
                  <a:pt x="61578" y="270775"/>
                </a:lnTo>
                <a:lnTo>
                  <a:pt x="67349" y="273483"/>
                </a:lnTo>
                <a:lnTo>
                  <a:pt x="73101" y="275288"/>
                </a:lnTo>
                <a:lnTo>
                  <a:pt x="78841" y="276492"/>
                </a:lnTo>
                <a:lnTo>
                  <a:pt x="84572" y="278247"/>
                </a:lnTo>
                <a:lnTo>
                  <a:pt x="90298" y="280369"/>
                </a:lnTo>
                <a:lnTo>
                  <a:pt x="96021" y="282737"/>
                </a:lnTo>
                <a:lnTo>
                  <a:pt x="102693" y="284315"/>
                </a:lnTo>
                <a:lnTo>
                  <a:pt x="109998" y="285367"/>
                </a:lnTo>
                <a:lnTo>
                  <a:pt x="117726" y="286069"/>
                </a:lnTo>
                <a:lnTo>
                  <a:pt x="125735" y="285584"/>
                </a:lnTo>
                <a:lnTo>
                  <a:pt x="133933" y="284308"/>
                </a:lnTo>
                <a:lnTo>
                  <a:pt x="142254" y="282505"/>
                </a:lnTo>
                <a:lnTo>
                  <a:pt x="149708" y="280350"/>
                </a:lnTo>
                <a:lnTo>
                  <a:pt x="156582" y="277962"/>
                </a:lnTo>
                <a:lnTo>
                  <a:pt x="163069" y="275417"/>
                </a:lnTo>
                <a:lnTo>
                  <a:pt x="185518" y="267509"/>
                </a:lnTo>
                <a:lnTo>
                  <a:pt x="232844" y="251461"/>
                </a:lnTo>
                <a:lnTo>
                  <a:pt x="241534" y="247272"/>
                </a:lnTo>
                <a:lnTo>
                  <a:pt x="249231" y="242574"/>
                </a:lnTo>
                <a:lnTo>
                  <a:pt x="256268" y="237538"/>
                </a:lnTo>
                <a:lnTo>
                  <a:pt x="265722" y="232275"/>
                </a:lnTo>
                <a:lnTo>
                  <a:pt x="276787" y="226861"/>
                </a:lnTo>
                <a:lnTo>
                  <a:pt x="307494" y="212680"/>
                </a:lnTo>
                <a:lnTo>
                  <a:pt x="315112" y="209036"/>
                </a:lnTo>
                <a:lnTo>
                  <a:pt x="323050" y="205653"/>
                </a:lnTo>
                <a:lnTo>
                  <a:pt x="331198" y="202446"/>
                </a:lnTo>
                <a:lnTo>
                  <a:pt x="356067" y="193174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SMARTPenAnnotation120"/>
          <p:cNvSpPr/>
          <p:nvPr/>
        </p:nvSpPr>
        <p:spPr>
          <a:xfrm>
            <a:off x="7696163" y="5975032"/>
            <a:ext cx="339128" cy="367379"/>
          </a:xfrm>
          <a:custGeom>
            <a:avLst/>
            <a:gdLst/>
            <a:ahLst/>
            <a:cxnLst/>
            <a:rect l="0" t="0" r="0" b="0"/>
            <a:pathLst>
              <a:path w="339128" h="367379">
                <a:moveTo>
                  <a:pt x="21944" y="0"/>
                </a:moveTo>
                <a:lnTo>
                  <a:pt x="12843" y="13653"/>
                </a:lnTo>
                <a:lnTo>
                  <a:pt x="8374" y="22895"/>
                </a:lnTo>
                <a:lnTo>
                  <a:pt x="7183" y="26694"/>
                </a:lnTo>
                <a:lnTo>
                  <a:pt x="6388" y="32083"/>
                </a:lnTo>
                <a:lnTo>
                  <a:pt x="5859" y="38534"/>
                </a:lnTo>
                <a:lnTo>
                  <a:pt x="5505" y="45692"/>
                </a:lnTo>
                <a:lnTo>
                  <a:pt x="458" y="110376"/>
                </a:lnTo>
                <a:lnTo>
                  <a:pt x="0" y="130734"/>
                </a:lnTo>
                <a:lnTo>
                  <a:pt x="647" y="147164"/>
                </a:lnTo>
                <a:lnTo>
                  <a:pt x="2031" y="160974"/>
                </a:lnTo>
                <a:lnTo>
                  <a:pt x="2953" y="177801"/>
                </a:lnTo>
                <a:lnTo>
                  <a:pt x="3979" y="216818"/>
                </a:lnTo>
                <a:lnTo>
                  <a:pt x="4556" y="258870"/>
                </a:lnTo>
                <a:lnTo>
                  <a:pt x="5590" y="269735"/>
                </a:lnTo>
                <a:lnTo>
                  <a:pt x="7231" y="279836"/>
                </a:lnTo>
                <a:lnTo>
                  <a:pt x="9279" y="289428"/>
                </a:lnTo>
                <a:lnTo>
                  <a:pt x="11595" y="297726"/>
                </a:lnTo>
                <a:lnTo>
                  <a:pt x="14092" y="305165"/>
                </a:lnTo>
                <a:lnTo>
                  <a:pt x="16710" y="312028"/>
                </a:lnTo>
                <a:lnTo>
                  <a:pt x="19407" y="318509"/>
                </a:lnTo>
                <a:lnTo>
                  <a:pt x="22158" y="324734"/>
                </a:lnTo>
                <a:lnTo>
                  <a:pt x="27754" y="335779"/>
                </a:lnTo>
                <a:lnTo>
                  <a:pt x="33416" y="343862"/>
                </a:lnTo>
                <a:lnTo>
                  <a:pt x="36568" y="350630"/>
                </a:lnTo>
                <a:lnTo>
                  <a:pt x="37409" y="353768"/>
                </a:lnTo>
                <a:lnTo>
                  <a:pt x="38921" y="355861"/>
                </a:lnTo>
                <a:lnTo>
                  <a:pt x="40882" y="357256"/>
                </a:lnTo>
                <a:lnTo>
                  <a:pt x="45601" y="358806"/>
                </a:lnTo>
                <a:lnTo>
                  <a:pt x="50873" y="359494"/>
                </a:lnTo>
                <a:lnTo>
                  <a:pt x="53612" y="360631"/>
                </a:lnTo>
                <a:lnTo>
                  <a:pt x="59196" y="364433"/>
                </a:lnTo>
                <a:lnTo>
                  <a:pt x="67394" y="366758"/>
                </a:lnTo>
                <a:lnTo>
                  <a:pt x="72246" y="367378"/>
                </a:lnTo>
                <a:lnTo>
                  <a:pt x="78339" y="366839"/>
                </a:lnTo>
                <a:lnTo>
                  <a:pt x="85258" y="365526"/>
                </a:lnTo>
                <a:lnTo>
                  <a:pt x="92729" y="363699"/>
                </a:lnTo>
                <a:lnTo>
                  <a:pt x="100566" y="362481"/>
                </a:lnTo>
                <a:lnTo>
                  <a:pt x="108649" y="361669"/>
                </a:lnTo>
                <a:lnTo>
                  <a:pt x="116894" y="361128"/>
                </a:lnTo>
                <a:lnTo>
                  <a:pt x="124297" y="359815"/>
                </a:lnTo>
                <a:lnTo>
                  <a:pt x="131137" y="357986"/>
                </a:lnTo>
                <a:lnTo>
                  <a:pt x="137602" y="355815"/>
                </a:lnTo>
                <a:lnTo>
                  <a:pt x="143816" y="353415"/>
                </a:lnTo>
                <a:lnTo>
                  <a:pt x="149865" y="350862"/>
                </a:lnTo>
                <a:lnTo>
                  <a:pt x="155802" y="348208"/>
                </a:lnTo>
                <a:lnTo>
                  <a:pt x="161665" y="346439"/>
                </a:lnTo>
                <a:lnTo>
                  <a:pt x="167479" y="345259"/>
                </a:lnTo>
                <a:lnTo>
                  <a:pt x="173260" y="344473"/>
                </a:lnTo>
                <a:lnTo>
                  <a:pt x="179971" y="342996"/>
                </a:lnTo>
                <a:lnTo>
                  <a:pt x="187303" y="341059"/>
                </a:lnTo>
                <a:lnTo>
                  <a:pt x="195049" y="338815"/>
                </a:lnTo>
                <a:lnTo>
                  <a:pt x="202117" y="336367"/>
                </a:lnTo>
                <a:lnTo>
                  <a:pt x="208735" y="333782"/>
                </a:lnTo>
                <a:lnTo>
                  <a:pt x="215051" y="331107"/>
                </a:lnTo>
                <a:lnTo>
                  <a:pt x="224024" y="328370"/>
                </a:lnTo>
                <a:lnTo>
                  <a:pt x="234769" y="325593"/>
                </a:lnTo>
                <a:lnTo>
                  <a:pt x="246695" y="322790"/>
                </a:lnTo>
                <a:lnTo>
                  <a:pt x="258456" y="320921"/>
                </a:lnTo>
                <a:lnTo>
                  <a:pt x="270106" y="319675"/>
                </a:lnTo>
                <a:lnTo>
                  <a:pt x="281683" y="318844"/>
                </a:lnTo>
                <a:lnTo>
                  <a:pt x="292258" y="317338"/>
                </a:lnTo>
                <a:lnTo>
                  <a:pt x="302166" y="315381"/>
                </a:lnTo>
                <a:lnTo>
                  <a:pt x="311629" y="313124"/>
                </a:lnTo>
                <a:lnTo>
                  <a:pt x="318889" y="311620"/>
                </a:lnTo>
                <a:lnTo>
                  <a:pt x="324683" y="310617"/>
                </a:lnTo>
                <a:lnTo>
                  <a:pt x="339127" y="30861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SMARTPenAnnotation121"/>
          <p:cNvSpPr/>
          <p:nvPr/>
        </p:nvSpPr>
        <p:spPr>
          <a:xfrm>
            <a:off x="7752397" y="6086475"/>
            <a:ext cx="325756" cy="128588"/>
          </a:xfrm>
          <a:custGeom>
            <a:avLst/>
            <a:gdLst/>
            <a:ahLst/>
            <a:cxnLst/>
            <a:rect l="0" t="0" r="0" b="0"/>
            <a:pathLst>
              <a:path w="325756" h="128588">
                <a:moveTo>
                  <a:pt x="0" y="128587"/>
                </a:moveTo>
                <a:lnTo>
                  <a:pt x="0" y="124037"/>
                </a:lnTo>
                <a:lnTo>
                  <a:pt x="953" y="122695"/>
                </a:lnTo>
                <a:lnTo>
                  <a:pt x="2540" y="121802"/>
                </a:lnTo>
                <a:lnTo>
                  <a:pt x="4551" y="121206"/>
                </a:lnTo>
                <a:lnTo>
                  <a:pt x="8750" y="118904"/>
                </a:lnTo>
                <a:lnTo>
                  <a:pt x="14405" y="115464"/>
                </a:lnTo>
                <a:lnTo>
                  <a:pt x="21033" y="111266"/>
                </a:lnTo>
                <a:lnTo>
                  <a:pt x="27358" y="107515"/>
                </a:lnTo>
                <a:lnTo>
                  <a:pt x="33478" y="104061"/>
                </a:lnTo>
                <a:lnTo>
                  <a:pt x="45359" y="97685"/>
                </a:lnTo>
                <a:lnTo>
                  <a:pt x="78669" y="80749"/>
                </a:lnTo>
                <a:lnTo>
                  <a:pt x="92451" y="73835"/>
                </a:lnTo>
                <a:lnTo>
                  <a:pt x="104497" y="69226"/>
                </a:lnTo>
                <a:lnTo>
                  <a:pt x="115384" y="66153"/>
                </a:lnTo>
                <a:lnTo>
                  <a:pt x="125501" y="64105"/>
                </a:lnTo>
                <a:lnTo>
                  <a:pt x="135102" y="61786"/>
                </a:lnTo>
                <a:lnTo>
                  <a:pt x="144361" y="59288"/>
                </a:lnTo>
                <a:lnTo>
                  <a:pt x="162267" y="53973"/>
                </a:lnTo>
                <a:lnTo>
                  <a:pt x="197048" y="42799"/>
                </a:lnTo>
                <a:lnTo>
                  <a:pt x="231435" y="31420"/>
                </a:lnTo>
                <a:lnTo>
                  <a:pt x="240967" y="28567"/>
                </a:lnTo>
                <a:lnTo>
                  <a:pt x="261719" y="22856"/>
                </a:lnTo>
                <a:lnTo>
                  <a:pt x="273540" y="19047"/>
                </a:lnTo>
                <a:lnTo>
                  <a:pt x="286182" y="14603"/>
                </a:lnTo>
                <a:lnTo>
                  <a:pt x="325755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SMARTPenAnnotation122"/>
          <p:cNvSpPr/>
          <p:nvPr/>
        </p:nvSpPr>
        <p:spPr>
          <a:xfrm>
            <a:off x="7737635" y="5975032"/>
            <a:ext cx="280510" cy="128589"/>
          </a:xfrm>
          <a:custGeom>
            <a:avLst/>
            <a:gdLst/>
            <a:ahLst/>
            <a:cxnLst/>
            <a:rect l="0" t="0" r="0" b="0"/>
            <a:pathLst>
              <a:path w="280510" h="128589">
                <a:moveTo>
                  <a:pt x="14762" y="128588"/>
                </a:moveTo>
                <a:lnTo>
                  <a:pt x="5661" y="124037"/>
                </a:lnTo>
                <a:lnTo>
                  <a:pt x="2980" y="121744"/>
                </a:lnTo>
                <a:lnTo>
                  <a:pt x="1192" y="119263"/>
                </a:lnTo>
                <a:lnTo>
                  <a:pt x="0" y="116656"/>
                </a:lnTo>
                <a:lnTo>
                  <a:pt x="1111" y="113013"/>
                </a:lnTo>
                <a:lnTo>
                  <a:pt x="3756" y="108680"/>
                </a:lnTo>
                <a:lnTo>
                  <a:pt x="7425" y="103886"/>
                </a:lnTo>
                <a:lnTo>
                  <a:pt x="11775" y="99737"/>
                </a:lnTo>
                <a:lnTo>
                  <a:pt x="16581" y="96019"/>
                </a:lnTo>
                <a:lnTo>
                  <a:pt x="21690" y="92588"/>
                </a:lnTo>
                <a:lnTo>
                  <a:pt x="27001" y="88395"/>
                </a:lnTo>
                <a:lnTo>
                  <a:pt x="32447" y="83695"/>
                </a:lnTo>
                <a:lnTo>
                  <a:pt x="37981" y="78657"/>
                </a:lnTo>
                <a:lnTo>
                  <a:pt x="43577" y="74346"/>
                </a:lnTo>
                <a:lnTo>
                  <a:pt x="49212" y="70519"/>
                </a:lnTo>
                <a:lnTo>
                  <a:pt x="54874" y="67015"/>
                </a:lnTo>
                <a:lnTo>
                  <a:pt x="60553" y="63727"/>
                </a:lnTo>
                <a:lnTo>
                  <a:pt x="71944" y="57533"/>
                </a:lnTo>
                <a:lnTo>
                  <a:pt x="78601" y="53596"/>
                </a:lnTo>
                <a:lnTo>
                  <a:pt x="93617" y="44140"/>
                </a:lnTo>
                <a:lnTo>
                  <a:pt x="101622" y="39904"/>
                </a:lnTo>
                <a:lnTo>
                  <a:pt x="109817" y="36128"/>
                </a:lnTo>
                <a:lnTo>
                  <a:pt x="118137" y="32658"/>
                </a:lnTo>
                <a:lnTo>
                  <a:pt x="126542" y="29392"/>
                </a:lnTo>
                <a:lnTo>
                  <a:pt x="143499" y="23223"/>
                </a:lnTo>
                <a:lnTo>
                  <a:pt x="154880" y="20245"/>
                </a:lnTo>
                <a:lnTo>
                  <a:pt x="168180" y="17307"/>
                </a:lnTo>
                <a:lnTo>
                  <a:pt x="182764" y="14395"/>
                </a:lnTo>
                <a:lnTo>
                  <a:pt x="194391" y="11502"/>
                </a:lnTo>
                <a:lnTo>
                  <a:pt x="204046" y="8621"/>
                </a:lnTo>
                <a:lnTo>
                  <a:pt x="212390" y="5747"/>
                </a:lnTo>
                <a:lnTo>
                  <a:pt x="220809" y="3832"/>
                </a:lnTo>
                <a:lnTo>
                  <a:pt x="229280" y="2555"/>
                </a:lnTo>
                <a:lnTo>
                  <a:pt x="280509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theme/_rels/them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image" Target="../media/image3.jpeg"/></Relationships>
</file>

<file path=ppt/theme/theme1.xml><?xml version="1.0" encoding="utf-8"?>
<a:theme xmlns:a="http://schemas.openxmlformats.org/drawingml/2006/main" name="Business plan presentation">
  <a:themeElements>
    <a:clrScheme name="Business plan presentation 3">
      <a:dk1>
        <a:srgbClr val="C0C0C0"/>
      </a:dk1>
      <a:lt1>
        <a:srgbClr val="FFFFFF"/>
      </a:lt1>
      <a:dk2>
        <a:srgbClr val="000000"/>
      </a:dk2>
      <a:lt2>
        <a:srgbClr val="333333"/>
      </a:lt2>
      <a:accent1>
        <a:srgbClr val="5F5F5F"/>
      </a:accent1>
      <a:accent2>
        <a:srgbClr val="DDDDDD"/>
      </a:accent2>
      <a:accent3>
        <a:srgbClr val="FFFFFF"/>
      </a:accent3>
      <a:accent4>
        <a:srgbClr val="A4A4A4"/>
      </a:accent4>
      <a:accent5>
        <a:srgbClr val="B6B6B6"/>
      </a:accent5>
      <a:accent6>
        <a:srgbClr val="C8C8C8"/>
      </a:accent6>
      <a:hlink>
        <a:srgbClr val="B2B2B2"/>
      </a:hlink>
      <a:folHlink>
        <a:srgbClr val="DDDDDD"/>
      </a:folHlink>
    </a:clrScheme>
    <a:fontScheme name="Business plan presentation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Business plan presentation 1">
        <a:dk1>
          <a:srgbClr val="5C1F00"/>
        </a:dk1>
        <a:lt1>
          <a:srgbClr val="FFFFFF"/>
        </a:lt1>
        <a:dk2>
          <a:srgbClr val="E55555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F0B4B4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usiness plan presentation 2">
        <a:dk1>
          <a:srgbClr val="2D2015"/>
        </a:dk1>
        <a:lt1>
          <a:srgbClr val="FFFFFF"/>
        </a:lt1>
        <a:dk2>
          <a:srgbClr val="9C8D6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CBC5B8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ADBAB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usiness plan presentation 3">
        <a:dk1>
          <a:srgbClr val="C0C0C0"/>
        </a:dk1>
        <a:lt1>
          <a:srgbClr val="FFFFFF"/>
        </a:lt1>
        <a:dk2>
          <a:srgbClr val="000000"/>
        </a:dk2>
        <a:lt2>
          <a:srgbClr val="333333"/>
        </a:lt2>
        <a:accent1>
          <a:srgbClr val="5F5F5F"/>
        </a:accent1>
        <a:accent2>
          <a:srgbClr val="DDDDDD"/>
        </a:accent2>
        <a:accent3>
          <a:srgbClr val="FFFFFF"/>
        </a:accent3>
        <a:accent4>
          <a:srgbClr val="A4A4A4"/>
        </a:accent4>
        <a:accent5>
          <a:srgbClr val="B6B6B6"/>
        </a:accent5>
        <a:accent6>
          <a:srgbClr val="C8C8C8"/>
        </a:accent6>
        <a:hlink>
          <a:srgbClr val="B2B2B2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usiness plan presentation 4">
        <a:dk1>
          <a:srgbClr val="003366"/>
        </a:dk1>
        <a:lt1>
          <a:srgbClr val="FFFFFF"/>
        </a:lt1>
        <a:dk2>
          <a:srgbClr val="42A5F0"/>
        </a:dk2>
        <a:lt2>
          <a:srgbClr val="3399FF"/>
        </a:lt2>
        <a:accent1>
          <a:srgbClr val="4880B8"/>
        </a:accent1>
        <a:accent2>
          <a:srgbClr val="00B000"/>
        </a:accent2>
        <a:accent3>
          <a:srgbClr val="B0CFF6"/>
        </a:accent3>
        <a:accent4>
          <a:srgbClr val="DADADA"/>
        </a:accent4>
        <a:accent5>
          <a:srgbClr val="B1C0D8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usiness plan presentation 5">
        <a:dk1>
          <a:srgbClr val="336699"/>
        </a:dk1>
        <a:lt1>
          <a:srgbClr val="FFFFFF"/>
        </a:lt1>
        <a:dk2>
          <a:srgbClr val="DDDDDD"/>
        </a:dk2>
        <a:lt2>
          <a:srgbClr val="B2C8D8"/>
        </a:lt2>
        <a:accent1>
          <a:srgbClr val="1F62C5"/>
        </a:accent1>
        <a:accent2>
          <a:srgbClr val="468A4B"/>
        </a:accent2>
        <a:accent3>
          <a:srgbClr val="EBEBEB"/>
        </a:accent3>
        <a:accent4>
          <a:srgbClr val="DADADA"/>
        </a:accent4>
        <a:accent5>
          <a:srgbClr val="ABB7DF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usiness plan presentation 6">
        <a:dk1>
          <a:srgbClr val="777777"/>
        </a:dk1>
        <a:lt1>
          <a:srgbClr val="FFFFFF"/>
        </a:lt1>
        <a:dk2>
          <a:srgbClr val="ABADA1"/>
        </a:dk2>
        <a:lt2>
          <a:srgbClr val="C2C2BA"/>
        </a:lt2>
        <a:accent1>
          <a:srgbClr val="909082"/>
        </a:accent1>
        <a:accent2>
          <a:srgbClr val="809EA8"/>
        </a:accent2>
        <a:accent3>
          <a:srgbClr val="D2D3CD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usiness plan presentation 7">
        <a:dk1>
          <a:srgbClr val="3E3E5C"/>
        </a:dk1>
        <a:lt1>
          <a:srgbClr val="FFFFFF"/>
        </a:lt1>
        <a:dk2>
          <a:srgbClr val="BABBD2"/>
        </a:dk2>
        <a:lt2>
          <a:srgbClr val="B2B2B2"/>
        </a:lt2>
        <a:accent1>
          <a:srgbClr val="787682"/>
        </a:accent1>
        <a:accent2>
          <a:srgbClr val="6699FF"/>
        </a:accent2>
        <a:accent3>
          <a:srgbClr val="D9DAE5"/>
        </a:accent3>
        <a:accent4>
          <a:srgbClr val="DADADA"/>
        </a:accent4>
        <a:accent5>
          <a:srgbClr val="BEBDC1"/>
        </a:accent5>
        <a:accent6>
          <a:srgbClr val="5C8A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usiness plan presentation 8">
        <a:dk1>
          <a:srgbClr val="777777"/>
        </a:dk1>
        <a:lt1>
          <a:srgbClr val="FFFFDF"/>
        </a:lt1>
        <a:dk2>
          <a:srgbClr val="FFFFD9"/>
        </a:dk2>
        <a:lt2>
          <a:srgbClr val="AA8322"/>
        </a:lt2>
        <a:accent1>
          <a:srgbClr val="D6B778"/>
        </a:accent1>
        <a:accent2>
          <a:srgbClr val="33CCCC"/>
        </a:accent2>
        <a:accent3>
          <a:srgbClr val="FFFFE9"/>
        </a:accent3>
        <a:accent4>
          <a:srgbClr val="DADABE"/>
        </a:accent4>
        <a:accent5>
          <a:srgbClr val="E8D8BE"/>
        </a:accent5>
        <a:accent6>
          <a:srgbClr val="2DB9B9"/>
        </a:accent6>
        <a:hlink>
          <a:srgbClr val="FF5050"/>
        </a:hlink>
        <a:folHlink>
          <a:srgbClr val="FF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usiness plan presentation 9">
        <a:dk1>
          <a:srgbClr val="EACD64"/>
        </a:dk1>
        <a:lt1>
          <a:srgbClr val="FEDA9A"/>
        </a:lt1>
        <a:dk2>
          <a:srgbClr val="AD7625"/>
        </a:dk2>
        <a:lt2>
          <a:srgbClr val="969696"/>
        </a:lt2>
        <a:accent1>
          <a:srgbClr val="8F6F59"/>
        </a:accent1>
        <a:accent2>
          <a:srgbClr val="FFC891"/>
        </a:accent2>
        <a:accent3>
          <a:srgbClr val="FEEACA"/>
        </a:accent3>
        <a:accent4>
          <a:srgbClr val="C8AF54"/>
        </a:accent4>
        <a:accent5>
          <a:srgbClr val="C6BBB5"/>
        </a:accent5>
        <a:accent6>
          <a:srgbClr val="E7B583"/>
        </a:accent6>
        <a:hlink>
          <a:srgbClr val="FF8A3B"/>
        </a:hlink>
        <a:folHlink>
          <a:srgbClr val="EEC96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usiness plan presentation 10">
        <a:dk1>
          <a:srgbClr val="808080"/>
        </a:dk1>
        <a:lt1>
          <a:srgbClr val="FFFFFF"/>
        </a:lt1>
        <a:dk2>
          <a:srgbClr val="F8F8F8"/>
        </a:dk2>
        <a:lt2>
          <a:srgbClr val="0099CC"/>
        </a:lt2>
        <a:accent1>
          <a:srgbClr val="66A0CC"/>
        </a:accent1>
        <a:accent2>
          <a:srgbClr val="CCCCFF"/>
        </a:accent2>
        <a:accent3>
          <a:srgbClr val="FBFBFB"/>
        </a:accent3>
        <a:accent4>
          <a:srgbClr val="DADADA"/>
        </a:accent4>
        <a:accent5>
          <a:srgbClr val="B8CDE2"/>
        </a:accent5>
        <a:accent6>
          <a:srgbClr val="B9B9E7"/>
        </a:accent6>
        <a:hlink>
          <a:srgbClr val="3333CC"/>
        </a:hlink>
        <a:folHlink>
          <a:srgbClr val="4D4D4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usiness plan presentation 11">
        <a:dk1>
          <a:srgbClr val="005A58"/>
        </a:dk1>
        <a:lt1>
          <a:srgbClr val="FFFFFF"/>
        </a:lt1>
        <a:dk2>
          <a:srgbClr val="4BB7B7"/>
        </a:dk2>
        <a:lt2>
          <a:srgbClr val="99CCFF"/>
        </a:lt2>
        <a:accent1>
          <a:srgbClr val="586F9E"/>
        </a:accent1>
        <a:accent2>
          <a:srgbClr val="4A24A8"/>
        </a:accent2>
        <a:accent3>
          <a:srgbClr val="B1D8D8"/>
        </a:accent3>
        <a:accent4>
          <a:srgbClr val="DADADA"/>
        </a:accent4>
        <a:accent5>
          <a:srgbClr val="B4BBCC"/>
        </a:accent5>
        <a:accent6>
          <a:srgbClr val="422098"/>
        </a:accent6>
        <a:hlink>
          <a:srgbClr val="CCECFF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edian">
  <a:themeElements>
    <a:clrScheme name="Yamato Painting">
      <a:dk1>
        <a:sysClr val="windowText" lastClr="000000"/>
      </a:dk1>
      <a:lt1>
        <a:sysClr val="window" lastClr="FFFFFF"/>
      </a:lt1>
      <a:dk2>
        <a:srgbClr val="3F2D32"/>
      </a:dk2>
      <a:lt2>
        <a:srgbClr val="FEDD00"/>
      </a:lt2>
      <a:accent1>
        <a:srgbClr val="C24400"/>
      </a:accent1>
      <a:accent2>
        <a:srgbClr val="3F7228"/>
      </a:accent2>
      <a:accent3>
        <a:srgbClr val="516086"/>
      </a:accent3>
      <a:accent4>
        <a:srgbClr val="956A86"/>
      </a:accent4>
      <a:accent5>
        <a:srgbClr val="E87981"/>
      </a:accent5>
      <a:accent6>
        <a:srgbClr val="8D8628"/>
      </a:accent6>
      <a:hlink>
        <a:srgbClr val="0000FF"/>
      </a:hlink>
      <a:folHlink>
        <a:srgbClr val="800080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Company Name</Template>
  <TotalTime>85</TotalTime>
  <Words>302</Words>
  <Application>Microsoft Office PowerPoint</Application>
  <PresentationFormat>On-screen Show (4:3)</PresentationFormat>
  <Paragraphs>55</Paragraphs>
  <Slides>11</Slides>
  <Notes>11</Notes>
  <HiddenSlides>0</HiddenSlides>
  <MMClips>0</MMClips>
  <ScaleCrop>false</ScaleCrop>
  <HeadingPairs>
    <vt:vector size="6" baseType="variant"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4" baseType="lpstr">
      <vt:lpstr>Business plan presentation</vt:lpstr>
      <vt:lpstr>Median</vt:lpstr>
      <vt:lpstr>Equation</vt:lpstr>
      <vt:lpstr>Algebra 1B</vt:lpstr>
      <vt:lpstr>Objectives</vt:lpstr>
      <vt:lpstr>33)</vt:lpstr>
      <vt:lpstr>Word problems and systems of equations</vt:lpstr>
      <vt:lpstr>Example</vt:lpstr>
      <vt:lpstr>Another example</vt:lpstr>
      <vt:lpstr>One more example</vt:lpstr>
      <vt:lpstr>In groups in your row</vt:lpstr>
      <vt:lpstr>Slide 9</vt:lpstr>
      <vt:lpstr>Slide 10</vt:lpstr>
      <vt:lpstr>Did we meet our objectives?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Algebra 1B</dc:title>
  <dc:creator>Ameena</dc:creator>
  <cp:lastModifiedBy>Ameena</cp:lastModifiedBy>
  <cp:revision>11</cp:revision>
  <dcterms:created xsi:type="dcterms:W3CDTF">2009-10-16T15:27:22Z</dcterms:created>
  <dcterms:modified xsi:type="dcterms:W3CDTF">2009-10-16T18:10:48Z</dcterms:modified>
</cp:coreProperties>
</file>